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Caveat"/>
      <p:regular r:id="rId25"/>
      <p:bold r:id="rId26"/>
    </p:embeddedFont>
    <p:embeddedFont>
      <p:font typeface="Nunito"/>
      <p:regular r:id="rId27"/>
      <p:bold r:id="rId28"/>
      <p:italic r:id="rId29"/>
      <p:boldItalic r:id="rId30"/>
    </p:embeddedFont>
    <p:embeddedFont>
      <p:font typeface="Maven Pro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aveat-bold.fntdata"/><Relationship Id="rId25" Type="http://schemas.openxmlformats.org/officeDocument/2006/relationships/font" Target="fonts/Caveat-regular.fntdata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avenPro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MavenPr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f1a296184a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f1a296184a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058af5591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058af5591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f65252f0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f65252f0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f1a296184a_1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f1a296184a_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8bf5f284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8bf5f284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cb1bfde77e_1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cb1bfde77e_1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cb1bfde77e_1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cb1bfde77e_1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cb1bfde77e_1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cb1bfde77e_1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f11b2018ba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f11b2018ba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f11b2018ba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f11b2018ba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cb1bfde77e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cb1bfde77e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f11b2018ba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f11b2018ba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cb1bfde77e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cb1bfde77e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cb1bfde77e_1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cb1bfde77e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cb1bfde77e_1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cb1bfde77e_1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cb1bfde77e_1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cb1bfde77e_1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cb1bfde77e_1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cb1bfde77e_1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11b2018b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f11b2018b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cb1bfde77e_1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cb1bfde77e_1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02D3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628850" y="3627200"/>
            <a:ext cx="1802400" cy="18066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21116" l="8557" r="62943" t="17851"/>
          <a:stretch/>
        </p:blipFill>
        <p:spPr>
          <a:xfrm>
            <a:off x="8361050" y="115350"/>
            <a:ext cx="638700" cy="640500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" name="Google Shape;15;p2"/>
          <p:cNvSpPr/>
          <p:nvPr/>
        </p:nvSpPr>
        <p:spPr>
          <a:xfrm>
            <a:off x="7502975" y="4874550"/>
            <a:ext cx="392700" cy="3936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110275" y="4443850"/>
            <a:ext cx="392700" cy="3936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898950" y="3486725"/>
            <a:ext cx="729900" cy="7317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764225" y="3946825"/>
            <a:ext cx="321900" cy="3228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6309200" y="3029871"/>
            <a:ext cx="236700" cy="2373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7044725" y="4132075"/>
            <a:ext cx="176700" cy="1773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807700" y="4410375"/>
            <a:ext cx="117300" cy="1176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8815251" y="4017427"/>
            <a:ext cx="86100" cy="861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451725" y="4272344"/>
            <a:ext cx="117300" cy="1176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-282650" y="-180338"/>
            <a:ext cx="638700" cy="6402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-60325" y="364376"/>
            <a:ext cx="369600" cy="3705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433975" y="223775"/>
            <a:ext cx="117300" cy="1176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799825" y="-135354"/>
            <a:ext cx="548700" cy="5502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759325" y="517852"/>
            <a:ext cx="771900" cy="7740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1255325" y="425951"/>
            <a:ext cx="369600" cy="3705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759325" y="1077655"/>
            <a:ext cx="213600" cy="2142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693950" y="414845"/>
            <a:ext cx="176700" cy="1770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255225" y="-121952"/>
            <a:ext cx="236700" cy="2373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340663" y="449794"/>
            <a:ext cx="321900" cy="3228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 rot="10513913">
            <a:off x="1078684" y="4784853"/>
            <a:ext cx="638811" cy="640356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6138000" y="683752"/>
            <a:ext cx="771900" cy="7740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6634000" y="591851"/>
            <a:ext cx="369600" cy="3705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 rot="10512095">
            <a:off x="1092036" y="4518774"/>
            <a:ext cx="369395" cy="370590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 rot="10509063">
            <a:off x="873531" y="4942070"/>
            <a:ext cx="117119" cy="11771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 rot="10512153">
            <a:off x="89975" y="4916626"/>
            <a:ext cx="548823" cy="550318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 rot="10512406">
            <a:off x="-156165" y="4048332"/>
            <a:ext cx="771900" cy="773992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 rot="10512095">
            <a:off x="-224163" y="4567204"/>
            <a:ext cx="369395" cy="370590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 rot="10513697">
            <a:off x="536622" y="4716564"/>
            <a:ext cx="176712" cy="177011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 rot="10515306">
            <a:off x="1606992" y="4600440"/>
            <a:ext cx="152322" cy="152945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5408100" y="2184425"/>
            <a:ext cx="729900" cy="7317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 rot="10512021">
            <a:off x="1860094" y="4691066"/>
            <a:ext cx="674064" cy="676156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 rot="10512173">
            <a:off x="5588579" y="1084461"/>
            <a:ext cx="1535378" cy="1539564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6217700" y="4668725"/>
            <a:ext cx="729900" cy="7317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6095575" y="2881950"/>
            <a:ext cx="302700" cy="3036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/>
          <p:nvPr/>
        </p:nvSpPr>
        <p:spPr>
          <a:xfrm rot="10510754">
            <a:off x="7093156" y="2346230"/>
            <a:ext cx="174919" cy="17551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"/>
          <p:cNvSpPr/>
          <p:nvPr/>
        </p:nvSpPr>
        <p:spPr>
          <a:xfrm rot="10511298">
            <a:off x="7278249" y="1575033"/>
            <a:ext cx="683107" cy="685499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7400325" y="2048850"/>
            <a:ext cx="458100" cy="4593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4562675" y="4103325"/>
            <a:ext cx="729900" cy="7317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"/>
          <p:cNvSpPr/>
          <p:nvPr/>
        </p:nvSpPr>
        <p:spPr>
          <a:xfrm rot="10511700">
            <a:off x="4395893" y="4416501"/>
            <a:ext cx="379634" cy="380830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4967625" y="3946821"/>
            <a:ext cx="548700" cy="5502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5423125" y="4508126"/>
            <a:ext cx="369600" cy="3705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6184675" y="3094205"/>
            <a:ext cx="213600" cy="2142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5540275" y="1547575"/>
            <a:ext cx="117300" cy="1176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5446963" y="1773594"/>
            <a:ext cx="321900" cy="3228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2837825" y="425850"/>
            <a:ext cx="729900" cy="7317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"/>
          <p:cNvSpPr/>
          <p:nvPr/>
        </p:nvSpPr>
        <p:spPr>
          <a:xfrm rot="10511700">
            <a:off x="2671043" y="739026"/>
            <a:ext cx="379634" cy="380830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3242775" y="269346"/>
            <a:ext cx="548700" cy="5502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8212800" y="4006250"/>
            <a:ext cx="117300" cy="1176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8856825" y="3868219"/>
            <a:ext cx="117300" cy="1176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1839075" y="-180350"/>
            <a:ext cx="117300" cy="1176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2099050" y="10720"/>
            <a:ext cx="176700" cy="1770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 rot="10509063">
            <a:off x="2278631" y="4537945"/>
            <a:ext cx="117119" cy="11771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 rot="10513697">
            <a:off x="1941722" y="4312439"/>
            <a:ext cx="176712" cy="177011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"/>
          <p:cNvSpPr/>
          <p:nvPr/>
        </p:nvSpPr>
        <p:spPr>
          <a:xfrm rot="10515306">
            <a:off x="3012092" y="4196315"/>
            <a:ext cx="152322" cy="152945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"/>
          <p:cNvSpPr/>
          <p:nvPr/>
        </p:nvSpPr>
        <p:spPr>
          <a:xfrm rot="10510754">
            <a:off x="8498256" y="1942105"/>
            <a:ext cx="174919" cy="17551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 rot="-1652830">
            <a:off x="7786773" y="2127354"/>
            <a:ext cx="117411" cy="117677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 rot="-1652830">
            <a:off x="8294045" y="1707240"/>
            <a:ext cx="117411" cy="117677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 rot="-1652830">
            <a:off x="199598" y="1361352"/>
            <a:ext cx="117411" cy="117677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/>
          <p:nvPr/>
        </p:nvSpPr>
        <p:spPr>
          <a:xfrm rot="-1651368">
            <a:off x="528917" y="1393545"/>
            <a:ext cx="176585" cy="176989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"/>
          <p:cNvSpPr/>
          <p:nvPr/>
        </p:nvSpPr>
        <p:spPr>
          <a:xfrm rot="8859153">
            <a:off x="2770520" y="5342209"/>
            <a:ext cx="117185" cy="117599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"/>
          <p:cNvSpPr/>
          <p:nvPr/>
        </p:nvSpPr>
        <p:spPr>
          <a:xfrm rot="8861125">
            <a:off x="2377919" y="5280723"/>
            <a:ext cx="176778" cy="177032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"/>
          <p:cNvSpPr/>
          <p:nvPr/>
        </p:nvSpPr>
        <p:spPr>
          <a:xfrm rot="8863160">
            <a:off x="3269290" y="4689825"/>
            <a:ext cx="152228" cy="153056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/>
          <p:nvPr/>
        </p:nvSpPr>
        <p:spPr>
          <a:xfrm rot="8860315">
            <a:off x="7095733" y="148538"/>
            <a:ext cx="175030" cy="175444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"/>
          <p:cNvSpPr/>
          <p:nvPr/>
        </p:nvSpPr>
        <p:spPr>
          <a:xfrm rot="-2170037">
            <a:off x="9620474" y="1023638"/>
            <a:ext cx="117429" cy="117671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"/>
          <p:cNvSpPr/>
          <p:nvPr/>
        </p:nvSpPr>
        <p:spPr>
          <a:xfrm rot="-2170037">
            <a:off x="10058510" y="531759"/>
            <a:ext cx="117429" cy="117671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"/>
          <p:cNvSpPr/>
          <p:nvPr/>
        </p:nvSpPr>
        <p:spPr>
          <a:xfrm rot="-2170037">
            <a:off x="2004616" y="1411817"/>
            <a:ext cx="117429" cy="117671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"/>
          <p:cNvSpPr/>
          <p:nvPr/>
        </p:nvSpPr>
        <p:spPr>
          <a:xfrm rot="-2173661">
            <a:off x="2339191" y="1388965"/>
            <a:ext cx="176651" cy="17707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"/>
          <p:cNvSpPr/>
          <p:nvPr/>
        </p:nvSpPr>
        <p:spPr>
          <a:xfrm rot="8342920">
            <a:off x="5146960" y="4958613"/>
            <a:ext cx="117177" cy="11779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"/>
          <p:cNvSpPr/>
          <p:nvPr/>
        </p:nvSpPr>
        <p:spPr>
          <a:xfrm rot="8339264">
            <a:off x="4753681" y="4952464"/>
            <a:ext cx="176922" cy="177149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"/>
          <p:cNvSpPr/>
          <p:nvPr/>
        </p:nvSpPr>
        <p:spPr>
          <a:xfrm rot="8339677">
            <a:off x="5544116" y="4235802"/>
            <a:ext cx="152256" cy="153103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"/>
          <p:cNvSpPr/>
          <p:nvPr/>
        </p:nvSpPr>
        <p:spPr>
          <a:xfrm rot="8337715">
            <a:off x="8642734" y="-832907"/>
            <a:ext cx="175003" cy="175426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8436" y="1534012"/>
            <a:ext cx="1015674" cy="6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226" y="662971"/>
            <a:ext cx="458100" cy="483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69" y="4216150"/>
            <a:ext cx="369600" cy="3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1201" y="4043518"/>
            <a:ext cx="909060" cy="909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1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49" name="Google Shape;249;p1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11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2" name="Google Shape;252;p11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3" name="Google Shape;253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12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256" name="Google Shape;256;p12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257" name="Google Shape;257;p12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2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2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0" name="Google Shape;260;p12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261" name="Google Shape;261;p12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2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2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" name="Google Shape;264;p1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265" name="Google Shape;265;p12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2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7" name="Google Shape;267;p12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13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71" name="Google Shape;271;p1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13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4" name="Google Shape;274;p13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5" name="Google Shape;275;p13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6" name="Google Shape;276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14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279" name="Google Shape;279;p1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14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82" name="Google Shape;282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15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285" name="Google Shape;285;p15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286" name="Google Shape;286;p1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" name="Google Shape;290;p15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291" name="Google Shape;291;p1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5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" name="Google Shape;296;p15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97" name="Google Shape;297;p1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" name="Google Shape;301;p15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302" name="Google Shape;302;p1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5" name="Google Shape;305;p15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306" name="Google Shape;306;p15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5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5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5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1" name="Google Shape;311;p15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312" name="Google Shape;312;p15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5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5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5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6" name="Google Shape;316;p15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317" name="Google Shape;317;p1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5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5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0" name="Google Shape;320;p15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321" name="Google Shape;321;p15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5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5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5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5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6" name="Google Shape;326;p15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327" name="Google Shape;327;p1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5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5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5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1" name="Google Shape;331;p15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332" name="Google Shape;332;p15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5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5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5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6" name="Google Shape;336;p15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337" name="Google Shape;337;p1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5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5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0" name="Google Shape;340;p15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341" name="Google Shape;341;p15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5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5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5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5" name="Google Shape;345;p15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346" name="Google Shape;346;p15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5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5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0" name="Google Shape;350;p15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351" name="Google Shape;351;p15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5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5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5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5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" name="Google Shape;356;p15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357" name="Google Shape;357;p1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5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5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5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1" name="Google Shape;361;p15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362" name="Google Shape;362;p15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5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5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5" name="Google Shape;365;p15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366" name="Google Shape;366;p15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5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5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0" name="Google Shape;370;p15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371" name="Google Shape;371;p15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5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5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5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5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6" name="Google Shape;376;p15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377" name="Google Shape;377;p1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5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5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5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1" name="Google Shape;381;p15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382" name="Google Shape;382;p15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5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5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5" name="Google Shape;385;p15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386" name="Google Shape;386;p15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5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5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5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1" name="Google Shape;391;p15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392" name="Google Shape;392;p15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5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5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5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" name="Google Shape;396;p15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97" name="Google Shape;397;p1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5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5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5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1" name="Google Shape;401;p15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402" name="Google Shape;402;p15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5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5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5" name="Google Shape;405;p15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406" name="Google Shape;406;p15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5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5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0" name="Google Shape;410;p15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1" name="Google Shape;411;p15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2" name="Google Shape;412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92" name="Google Shape;92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93" name="Google Shape;93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96" name="Google Shape;96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00" name="Google Shape;100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4" name="Google Shape;104;p3"/>
          <p:cNvGrpSpPr/>
          <p:nvPr/>
        </p:nvGrpSpPr>
        <p:grpSpPr>
          <a:xfrm>
            <a:off x="6775084" y="4253708"/>
            <a:ext cx="409500" cy="889800"/>
            <a:chOff x="6775084" y="4253708"/>
            <a:chExt cx="409500" cy="889800"/>
          </a:xfrm>
        </p:grpSpPr>
        <p:sp>
          <p:nvSpPr>
            <p:cNvPr id="105" name="Google Shape;105;p3"/>
            <p:cNvSpPr/>
            <p:nvPr/>
          </p:nvSpPr>
          <p:spPr>
            <a:xfrm>
              <a:off x="6775084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75084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3"/>
          <p:cNvGrpSpPr/>
          <p:nvPr/>
        </p:nvGrpSpPr>
        <p:grpSpPr>
          <a:xfrm>
            <a:off x="7367299" y="3804008"/>
            <a:ext cx="409500" cy="1339500"/>
            <a:chOff x="7367299" y="3804008"/>
            <a:chExt cx="409500" cy="1339500"/>
          </a:xfrm>
        </p:grpSpPr>
        <p:sp>
          <p:nvSpPr>
            <p:cNvPr id="108" name="Google Shape;108;p3"/>
            <p:cNvSpPr/>
            <p:nvPr/>
          </p:nvSpPr>
          <p:spPr>
            <a:xfrm>
              <a:off x="7367299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7367299" y="3804008"/>
              <a:ext cx="409500" cy="13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7367299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" name="Google Shape;111;p3"/>
          <p:cNvGrpSpPr/>
          <p:nvPr/>
        </p:nvGrpSpPr>
        <p:grpSpPr>
          <a:xfrm>
            <a:off x="7959516" y="3354008"/>
            <a:ext cx="409500" cy="1789500"/>
            <a:chOff x="7959516" y="3354008"/>
            <a:chExt cx="409500" cy="1789500"/>
          </a:xfrm>
        </p:grpSpPr>
        <p:sp>
          <p:nvSpPr>
            <p:cNvPr id="112" name="Google Shape;112;p3"/>
            <p:cNvSpPr/>
            <p:nvPr/>
          </p:nvSpPr>
          <p:spPr>
            <a:xfrm>
              <a:off x="7959516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7959516" y="3354008"/>
              <a:ext cx="409500" cy="17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7959516" y="3804008"/>
              <a:ext cx="409500" cy="13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7959516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3"/>
          <p:cNvGrpSpPr/>
          <p:nvPr/>
        </p:nvGrpSpPr>
        <p:grpSpPr>
          <a:xfrm>
            <a:off x="8551731" y="2904008"/>
            <a:ext cx="409500" cy="2239500"/>
            <a:chOff x="8551731" y="2904008"/>
            <a:chExt cx="409500" cy="2239500"/>
          </a:xfrm>
        </p:grpSpPr>
        <p:sp>
          <p:nvSpPr>
            <p:cNvPr id="117" name="Google Shape;117;p3"/>
            <p:cNvSpPr/>
            <p:nvPr/>
          </p:nvSpPr>
          <p:spPr>
            <a:xfrm>
              <a:off x="8551731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8551731" y="3354008"/>
              <a:ext cx="409500" cy="17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8551731" y="3804008"/>
              <a:ext cx="409500" cy="13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8551731" y="2904008"/>
              <a:ext cx="409500" cy="22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51731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3"/>
          <p:cNvSpPr txBox="1"/>
          <p:nvPr>
            <p:ph type="title"/>
          </p:nvPr>
        </p:nvSpPr>
        <p:spPr>
          <a:xfrm>
            <a:off x="824000" y="1613825"/>
            <a:ext cx="5857800" cy="6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">
  <p:cSld name="SECTION_HEADER_1">
    <p:bg>
      <p:bgPr>
        <a:solidFill>
          <a:srgbClr val="11A3D9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4"/>
          <p:cNvGrpSpPr/>
          <p:nvPr/>
        </p:nvGrpSpPr>
        <p:grpSpPr>
          <a:xfrm>
            <a:off x="6775084" y="4253708"/>
            <a:ext cx="409500" cy="889800"/>
            <a:chOff x="6775084" y="4253708"/>
            <a:chExt cx="409500" cy="889800"/>
          </a:xfrm>
        </p:grpSpPr>
        <p:sp>
          <p:nvSpPr>
            <p:cNvPr id="126" name="Google Shape;126;p4"/>
            <p:cNvSpPr/>
            <p:nvPr/>
          </p:nvSpPr>
          <p:spPr>
            <a:xfrm>
              <a:off x="6775084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6775084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" name="Google Shape;128;p4"/>
          <p:cNvGrpSpPr/>
          <p:nvPr/>
        </p:nvGrpSpPr>
        <p:grpSpPr>
          <a:xfrm>
            <a:off x="7367299" y="3804008"/>
            <a:ext cx="409500" cy="1339500"/>
            <a:chOff x="7367299" y="3804008"/>
            <a:chExt cx="409500" cy="1339500"/>
          </a:xfrm>
        </p:grpSpPr>
        <p:sp>
          <p:nvSpPr>
            <p:cNvPr id="129" name="Google Shape;129;p4"/>
            <p:cNvSpPr/>
            <p:nvPr/>
          </p:nvSpPr>
          <p:spPr>
            <a:xfrm>
              <a:off x="7367299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7367299" y="3804008"/>
              <a:ext cx="409500" cy="13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7367299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" name="Google Shape;132;p4"/>
          <p:cNvGrpSpPr/>
          <p:nvPr/>
        </p:nvGrpSpPr>
        <p:grpSpPr>
          <a:xfrm>
            <a:off x="7959516" y="3354008"/>
            <a:ext cx="409500" cy="1789500"/>
            <a:chOff x="7959516" y="3354008"/>
            <a:chExt cx="409500" cy="1789500"/>
          </a:xfrm>
        </p:grpSpPr>
        <p:sp>
          <p:nvSpPr>
            <p:cNvPr id="133" name="Google Shape;133;p4"/>
            <p:cNvSpPr/>
            <p:nvPr/>
          </p:nvSpPr>
          <p:spPr>
            <a:xfrm>
              <a:off x="7959516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7959516" y="3354008"/>
              <a:ext cx="409500" cy="17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7959516" y="3804008"/>
              <a:ext cx="409500" cy="13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7959516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4"/>
          <p:cNvGrpSpPr/>
          <p:nvPr/>
        </p:nvGrpSpPr>
        <p:grpSpPr>
          <a:xfrm>
            <a:off x="8551731" y="2904008"/>
            <a:ext cx="409500" cy="2239500"/>
            <a:chOff x="8551731" y="2904008"/>
            <a:chExt cx="409500" cy="2239500"/>
          </a:xfrm>
        </p:grpSpPr>
        <p:sp>
          <p:nvSpPr>
            <p:cNvPr id="138" name="Google Shape;138;p4"/>
            <p:cNvSpPr/>
            <p:nvPr/>
          </p:nvSpPr>
          <p:spPr>
            <a:xfrm>
              <a:off x="8551731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8551731" y="3354008"/>
              <a:ext cx="409500" cy="17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8551731" y="3804008"/>
              <a:ext cx="409500" cy="13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8551731" y="2904008"/>
              <a:ext cx="409500" cy="22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551731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5" name="Google Shape;145;p4"/>
          <p:cNvSpPr/>
          <p:nvPr/>
        </p:nvSpPr>
        <p:spPr>
          <a:xfrm rot="10512095">
            <a:off x="1105311" y="308974"/>
            <a:ext cx="369395" cy="370590"/>
          </a:xfrm>
          <a:prstGeom prst="ellipse">
            <a:avLst/>
          </a:prstGeom>
          <a:solidFill>
            <a:srgbClr val="DFD70F">
              <a:alpha val="48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"/>
          <p:cNvSpPr/>
          <p:nvPr/>
        </p:nvSpPr>
        <p:spPr>
          <a:xfrm rot="10509063">
            <a:off x="886806" y="732270"/>
            <a:ext cx="117119" cy="117717"/>
          </a:xfrm>
          <a:prstGeom prst="ellipse">
            <a:avLst/>
          </a:prstGeom>
          <a:solidFill>
            <a:srgbClr val="DFD70F">
              <a:alpha val="48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4"/>
          <p:cNvSpPr/>
          <p:nvPr/>
        </p:nvSpPr>
        <p:spPr>
          <a:xfrm rot="10512153">
            <a:off x="103250" y="706826"/>
            <a:ext cx="548823" cy="550318"/>
          </a:xfrm>
          <a:prstGeom prst="ellipse">
            <a:avLst/>
          </a:prstGeom>
          <a:solidFill>
            <a:srgbClr val="DFD70F">
              <a:alpha val="70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4"/>
          <p:cNvSpPr/>
          <p:nvPr/>
        </p:nvSpPr>
        <p:spPr>
          <a:xfrm rot="10512406">
            <a:off x="-142890" y="-161468"/>
            <a:ext cx="771900" cy="773992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4"/>
          <p:cNvSpPr/>
          <p:nvPr/>
        </p:nvSpPr>
        <p:spPr>
          <a:xfrm rot="10512095">
            <a:off x="-210888" y="357404"/>
            <a:ext cx="369395" cy="370590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4"/>
          <p:cNvSpPr/>
          <p:nvPr/>
        </p:nvSpPr>
        <p:spPr>
          <a:xfrm rot="10513697">
            <a:off x="549897" y="506764"/>
            <a:ext cx="176712" cy="177011"/>
          </a:xfrm>
          <a:prstGeom prst="ellipse">
            <a:avLst/>
          </a:prstGeom>
          <a:solidFill>
            <a:srgbClr val="DFD70F">
              <a:alpha val="70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4"/>
          <p:cNvSpPr/>
          <p:nvPr/>
        </p:nvSpPr>
        <p:spPr>
          <a:xfrm rot="10514637">
            <a:off x="1496972" y="74969"/>
            <a:ext cx="188148" cy="188746"/>
          </a:xfrm>
          <a:prstGeom prst="ellipse">
            <a:avLst/>
          </a:prstGeom>
          <a:solidFill>
            <a:srgbClr val="DFD70F">
              <a:alpha val="48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4"/>
          <p:cNvSpPr/>
          <p:nvPr/>
        </p:nvSpPr>
        <p:spPr>
          <a:xfrm rot="10510808">
            <a:off x="760949" y="428004"/>
            <a:ext cx="228508" cy="229405"/>
          </a:xfrm>
          <a:prstGeom prst="ellipse">
            <a:avLst/>
          </a:prstGeom>
          <a:solidFill>
            <a:srgbClr val="DFD70F">
              <a:alpha val="48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4"/>
          <p:cNvSpPr/>
          <p:nvPr/>
        </p:nvSpPr>
        <p:spPr>
          <a:xfrm rot="10515710">
            <a:off x="749246" y="-114798"/>
            <a:ext cx="392240" cy="393436"/>
          </a:xfrm>
          <a:prstGeom prst="ellipse">
            <a:avLst/>
          </a:prstGeom>
          <a:solidFill>
            <a:srgbClr val="DFD70F">
              <a:alpha val="70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 1">
  <p:cSld name="SECTION_HEADER_1_1">
    <p:bg>
      <p:bgPr>
        <a:solidFill>
          <a:srgbClr val="D71588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5"/>
          <p:cNvGrpSpPr/>
          <p:nvPr/>
        </p:nvGrpSpPr>
        <p:grpSpPr>
          <a:xfrm>
            <a:off x="8526800" y="2984972"/>
            <a:ext cx="239100" cy="2158441"/>
            <a:chOff x="8212670" y="3856739"/>
            <a:chExt cx="239100" cy="1286701"/>
          </a:xfrm>
        </p:grpSpPr>
        <p:sp>
          <p:nvSpPr>
            <p:cNvPr id="156" name="Google Shape;156;p5"/>
            <p:cNvSpPr/>
            <p:nvPr/>
          </p:nvSpPr>
          <p:spPr>
            <a:xfrm>
              <a:off x="8212670" y="3856739"/>
              <a:ext cx="239100" cy="1286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3F7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8212670" y="4507140"/>
              <a:ext cx="239100" cy="6363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0" name="Google Shape;160;p5"/>
          <p:cNvSpPr/>
          <p:nvPr/>
        </p:nvSpPr>
        <p:spPr>
          <a:xfrm>
            <a:off x="824000" y="73938"/>
            <a:ext cx="321900" cy="3228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5"/>
          <p:cNvSpPr/>
          <p:nvPr/>
        </p:nvSpPr>
        <p:spPr>
          <a:xfrm rot="10511298">
            <a:off x="1074174" y="257945"/>
            <a:ext cx="683107" cy="685499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5"/>
          <p:cNvSpPr/>
          <p:nvPr/>
        </p:nvSpPr>
        <p:spPr>
          <a:xfrm rot="10510754">
            <a:off x="69881" y="700842"/>
            <a:ext cx="174919" cy="17551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5"/>
          <p:cNvSpPr/>
          <p:nvPr/>
        </p:nvSpPr>
        <p:spPr>
          <a:xfrm rot="10510754">
            <a:off x="546881" y="27667"/>
            <a:ext cx="174919" cy="17551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5"/>
          <p:cNvSpPr/>
          <p:nvPr/>
        </p:nvSpPr>
        <p:spPr>
          <a:xfrm rot="10511187">
            <a:off x="439922" y="177855"/>
            <a:ext cx="114403" cy="115001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"/>
          <p:cNvSpPr/>
          <p:nvPr/>
        </p:nvSpPr>
        <p:spPr>
          <a:xfrm rot="10510754">
            <a:off x="595031" y="237542"/>
            <a:ext cx="174919" cy="17551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5"/>
          <p:cNvSpPr/>
          <p:nvPr/>
        </p:nvSpPr>
        <p:spPr>
          <a:xfrm>
            <a:off x="195925" y="334213"/>
            <a:ext cx="321900" cy="3228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"/>
          <p:cNvSpPr/>
          <p:nvPr/>
        </p:nvSpPr>
        <p:spPr>
          <a:xfrm>
            <a:off x="643650" y="469013"/>
            <a:ext cx="321900" cy="3228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5"/>
          <p:cNvSpPr/>
          <p:nvPr/>
        </p:nvSpPr>
        <p:spPr>
          <a:xfrm>
            <a:off x="8783750" y="41313"/>
            <a:ext cx="321900" cy="3228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" name="Google Shape;169;p5"/>
          <p:cNvGrpSpPr/>
          <p:nvPr/>
        </p:nvGrpSpPr>
        <p:grpSpPr>
          <a:xfrm>
            <a:off x="8212670" y="3856739"/>
            <a:ext cx="239247" cy="1286761"/>
            <a:chOff x="8212670" y="3856739"/>
            <a:chExt cx="239247" cy="1286761"/>
          </a:xfrm>
        </p:grpSpPr>
        <p:sp>
          <p:nvSpPr>
            <p:cNvPr id="170" name="Google Shape;170;p5"/>
            <p:cNvSpPr/>
            <p:nvPr/>
          </p:nvSpPr>
          <p:spPr>
            <a:xfrm>
              <a:off x="8212670" y="3856739"/>
              <a:ext cx="239100" cy="1286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8212670" y="4507140"/>
              <a:ext cx="239247" cy="63636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3F7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" name="Google Shape;172;p5"/>
          <p:cNvGrpSpPr/>
          <p:nvPr/>
        </p:nvGrpSpPr>
        <p:grpSpPr>
          <a:xfrm>
            <a:off x="8840775" y="3585944"/>
            <a:ext cx="239100" cy="1557423"/>
            <a:chOff x="8212670" y="3856739"/>
            <a:chExt cx="239100" cy="1286701"/>
          </a:xfrm>
        </p:grpSpPr>
        <p:sp>
          <p:nvSpPr>
            <p:cNvPr id="173" name="Google Shape;173;p5"/>
            <p:cNvSpPr/>
            <p:nvPr/>
          </p:nvSpPr>
          <p:spPr>
            <a:xfrm>
              <a:off x="8212670" y="3856739"/>
              <a:ext cx="239100" cy="1286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8212670" y="4507140"/>
              <a:ext cx="239100" cy="6363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3F7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 1 1">
  <p:cSld name="SECTION_HEADER_1_1_1">
    <p:bg>
      <p:bgPr>
        <a:solidFill>
          <a:srgbClr val="302D3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6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177" name="Google Shape;177;p6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178" name="Google Shape;178;p6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6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" name="Google Shape;180;p6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81" name="Google Shape;181;p6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6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6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85" name="Google Shape;185;p6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6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6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6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9" name="Google Shape;189;p6"/>
          <p:cNvGrpSpPr/>
          <p:nvPr/>
        </p:nvGrpSpPr>
        <p:grpSpPr>
          <a:xfrm>
            <a:off x="6775084" y="4253708"/>
            <a:ext cx="409500" cy="889800"/>
            <a:chOff x="6775084" y="4253708"/>
            <a:chExt cx="409500" cy="889800"/>
          </a:xfrm>
        </p:grpSpPr>
        <p:sp>
          <p:nvSpPr>
            <p:cNvPr id="190" name="Google Shape;190;p6"/>
            <p:cNvSpPr/>
            <p:nvPr/>
          </p:nvSpPr>
          <p:spPr>
            <a:xfrm>
              <a:off x="6775084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775084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6"/>
          <p:cNvGrpSpPr/>
          <p:nvPr/>
        </p:nvGrpSpPr>
        <p:grpSpPr>
          <a:xfrm>
            <a:off x="7367299" y="3804008"/>
            <a:ext cx="409500" cy="1339500"/>
            <a:chOff x="7367299" y="3804008"/>
            <a:chExt cx="409500" cy="1339500"/>
          </a:xfrm>
        </p:grpSpPr>
        <p:sp>
          <p:nvSpPr>
            <p:cNvPr id="193" name="Google Shape;193;p6"/>
            <p:cNvSpPr/>
            <p:nvPr/>
          </p:nvSpPr>
          <p:spPr>
            <a:xfrm>
              <a:off x="7367299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7367299" y="3804008"/>
              <a:ext cx="409500" cy="13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7367299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" name="Google Shape;196;p6"/>
          <p:cNvGrpSpPr/>
          <p:nvPr/>
        </p:nvGrpSpPr>
        <p:grpSpPr>
          <a:xfrm>
            <a:off x="7959516" y="3354008"/>
            <a:ext cx="409500" cy="1789500"/>
            <a:chOff x="7959516" y="3354008"/>
            <a:chExt cx="409500" cy="1789500"/>
          </a:xfrm>
        </p:grpSpPr>
        <p:sp>
          <p:nvSpPr>
            <p:cNvPr id="197" name="Google Shape;197;p6"/>
            <p:cNvSpPr/>
            <p:nvPr/>
          </p:nvSpPr>
          <p:spPr>
            <a:xfrm>
              <a:off x="7959516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7959516" y="3354008"/>
              <a:ext cx="409500" cy="17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7959516" y="3804008"/>
              <a:ext cx="409500" cy="13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7959516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6"/>
          <p:cNvGrpSpPr/>
          <p:nvPr/>
        </p:nvGrpSpPr>
        <p:grpSpPr>
          <a:xfrm>
            <a:off x="8551731" y="2904008"/>
            <a:ext cx="409500" cy="2239500"/>
            <a:chOff x="8551731" y="2904008"/>
            <a:chExt cx="409500" cy="2239500"/>
          </a:xfrm>
        </p:grpSpPr>
        <p:sp>
          <p:nvSpPr>
            <p:cNvPr id="202" name="Google Shape;202;p6"/>
            <p:cNvSpPr/>
            <p:nvPr/>
          </p:nvSpPr>
          <p:spPr>
            <a:xfrm>
              <a:off x="8551731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8551731" y="3354008"/>
              <a:ext cx="409500" cy="17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8551731" y="3804008"/>
              <a:ext cx="409500" cy="13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8551731" y="2904008"/>
              <a:ext cx="409500" cy="22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8551731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p6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8" name="Google Shape;208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 1 1 2">
  <p:cSld name="SECTION_HEADER_1_1_1_2">
    <p:bg>
      <p:bgPr>
        <a:solidFill>
          <a:srgbClr val="302D3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"/>
          <p:cNvSpPr/>
          <p:nvPr/>
        </p:nvSpPr>
        <p:spPr>
          <a:xfrm>
            <a:off x="8734500" y="636312"/>
            <a:ext cx="409500" cy="4507200"/>
          </a:xfrm>
          <a:prstGeom prst="round2SameRect">
            <a:avLst>
              <a:gd fmla="val 47125" name="adj1"/>
              <a:gd fmla="val 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7"/>
          <p:cNvSpPr/>
          <p:nvPr/>
        </p:nvSpPr>
        <p:spPr>
          <a:xfrm>
            <a:off x="8734500" y="3277262"/>
            <a:ext cx="409500" cy="1866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>
              <a:alpha val="9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"/>
          <p:cNvSpPr/>
          <p:nvPr/>
        </p:nvSpPr>
        <p:spPr>
          <a:xfrm>
            <a:off x="8734500" y="1835200"/>
            <a:ext cx="409500" cy="3308100"/>
          </a:xfrm>
          <a:prstGeom prst="round2SameRect">
            <a:avLst>
              <a:gd fmla="val 47125" name="adj1"/>
              <a:gd fmla="val 0" name="adj2"/>
            </a:avLst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"/>
          <p:cNvSpPr/>
          <p:nvPr/>
        </p:nvSpPr>
        <p:spPr>
          <a:xfrm>
            <a:off x="8734500" y="3044611"/>
            <a:ext cx="409500" cy="2098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6" name="Google Shape;216;p7"/>
          <p:cNvSpPr/>
          <p:nvPr/>
        </p:nvSpPr>
        <p:spPr>
          <a:xfrm>
            <a:off x="-119825" y="4830596"/>
            <a:ext cx="372300" cy="3732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7"/>
          <p:cNvSpPr/>
          <p:nvPr/>
        </p:nvSpPr>
        <p:spPr>
          <a:xfrm>
            <a:off x="138200" y="4651338"/>
            <a:ext cx="729900" cy="7317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7"/>
          <p:cNvSpPr/>
          <p:nvPr/>
        </p:nvSpPr>
        <p:spPr>
          <a:xfrm>
            <a:off x="8613475" y="230488"/>
            <a:ext cx="321900" cy="3228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7"/>
          <p:cNvSpPr/>
          <p:nvPr/>
        </p:nvSpPr>
        <p:spPr>
          <a:xfrm rot="10511298">
            <a:off x="-275226" y="-177505"/>
            <a:ext cx="683107" cy="685499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7"/>
          <p:cNvSpPr/>
          <p:nvPr/>
        </p:nvSpPr>
        <p:spPr>
          <a:xfrm rot="10510754">
            <a:off x="8417381" y="612967"/>
            <a:ext cx="174919" cy="17551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7"/>
          <p:cNvSpPr/>
          <p:nvPr/>
        </p:nvSpPr>
        <p:spPr>
          <a:xfrm>
            <a:off x="8342775" y="74553"/>
            <a:ext cx="222300" cy="2229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7"/>
          <p:cNvSpPr/>
          <p:nvPr/>
        </p:nvSpPr>
        <p:spPr>
          <a:xfrm rot="10510754">
            <a:off x="546881" y="27667"/>
            <a:ext cx="174919" cy="17551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7"/>
          <p:cNvSpPr/>
          <p:nvPr/>
        </p:nvSpPr>
        <p:spPr>
          <a:xfrm rot="10511187">
            <a:off x="439922" y="177855"/>
            <a:ext cx="114403" cy="115001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7"/>
          <p:cNvSpPr/>
          <p:nvPr/>
        </p:nvSpPr>
        <p:spPr>
          <a:xfrm rot="10510754">
            <a:off x="595031" y="237542"/>
            <a:ext cx="174919" cy="17551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7"/>
          <p:cNvSpPr/>
          <p:nvPr/>
        </p:nvSpPr>
        <p:spPr>
          <a:xfrm>
            <a:off x="1052550" y="4893970"/>
            <a:ext cx="176700" cy="1770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7"/>
          <p:cNvSpPr/>
          <p:nvPr/>
        </p:nvSpPr>
        <p:spPr>
          <a:xfrm>
            <a:off x="699263" y="4928919"/>
            <a:ext cx="321900" cy="3228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 1 1 1">
  <p:cSld name="SECTION_HEADER_1_1_1_1">
    <p:bg>
      <p:bgPr>
        <a:solidFill>
          <a:srgbClr val="302D3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29" name="Google Shape;22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86600" y="0"/>
            <a:ext cx="2157400" cy="4024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625752">
            <a:off x="18176" y="-1963524"/>
            <a:ext cx="2157399" cy="402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66300" y="2573000"/>
            <a:ext cx="2157400" cy="402400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35" name="Google Shape;235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Google Shape;237;p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8" name="Google Shape;238;p9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9" name="Google Shape;239;p9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0" name="Google Shape;240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1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43" name="Google Shape;243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1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6" name="Google Shape;246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62.png"/><Relationship Id="rId5" Type="http://schemas.openxmlformats.org/officeDocument/2006/relationships/hyperlink" Target="https://github.com/join" TargetMode="External"/><Relationship Id="rId6" Type="http://schemas.openxmlformats.org/officeDocument/2006/relationships/hyperlink" Target="https://hub.docker.com/signup" TargetMode="External"/><Relationship Id="rId7" Type="http://schemas.openxmlformats.org/officeDocument/2006/relationships/hyperlink" Target="https://github.com/MarcPetitdemang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hyperlink" Target="https://docs.docker.com/get-docker/" TargetMode="External"/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8.png"/><Relationship Id="rId4" Type="http://schemas.openxmlformats.org/officeDocument/2006/relationships/image" Target="../media/image46.png"/><Relationship Id="rId9" Type="http://schemas.openxmlformats.org/officeDocument/2006/relationships/hyperlink" Target="https://nodejs.org/en/download/current/" TargetMode="External"/><Relationship Id="rId5" Type="http://schemas.openxmlformats.org/officeDocument/2006/relationships/hyperlink" Target="https://nodejs.org/en/" TargetMode="External"/><Relationship Id="rId6" Type="http://schemas.openxmlformats.org/officeDocument/2006/relationships/image" Target="../media/image40.png"/><Relationship Id="rId7" Type="http://schemas.openxmlformats.org/officeDocument/2006/relationships/image" Target="../media/image51.png"/><Relationship Id="rId8" Type="http://schemas.openxmlformats.org/officeDocument/2006/relationships/image" Target="../media/image5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flutter.dev/get-started/install" TargetMode="External"/><Relationship Id="rId4" Type="http://schemas.openxmlformats.org/officeDocument/2006/relationships/hyperlink" Target="https://firebase.google.com/" TargetMode="External"/><Relationship Id="rId5" Type="http://schemas.openxmlformats.org/officeDocument/2006/relationships/image" Target="../media/image49.png"/><Relationship Id="rId6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0.png"/><Relationship Id="rId10" Type="http://schemas.openxmlformats.org/officeDocument/2006/relationships/image" Target="../media/image55.png"/><Relationship Id="rId1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Relationship Id="rId9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61.png"/><Relationship Id="rId7" Type="http://schemas.openxmlformats.org/officeDocument/2006/relationships/image" Target="../media/image54.png"/><Relationship Id="rId8" Type="http://schemas.openxmlformats.org/officeDocument/2006/relationships/image" Target="../media/image5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5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png"/><Relationship Id="rId4" Type="http://schemas.openxmlformats.org/officeDocument/2006/relationships/image" Target="../media/image57.png"/><Relationship Id="rId5" Type="http://schemas.openxmlformats.org/officeDocument/2006/relationships/image" Target="../media/image63.png"/><Relationship Id="rId6" Type="http://schemas.openxmlformats.org/officeDocument/2006/relationships/image" Target="../media/image56.png"/><Relationship Id="rId7" Type="http://schemas.openxmlformats.org/officeDocument/2006/relationships/image" Target="../media/image64.png"/><Relationship Id="rId8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15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21.png"/><Relationship Id="rId9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4.png"/><Relationship Id="rId13" Type="http://schemas.openxmlformats.org/officeDocument/2006/relationships/image" Target="../media/image33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9" Type="http://schemas.openxmlformats.org/officeDocument/2006/relationships/image" Target="../media/image32.png"/><Relationship Id="rId14" Type="http://schemas.openxmlformats.org/officeDocument/2006/relationships/image" Target="../media/image35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Relationship Id="rId7" Type="http://schemas.openxmlformats.org/officeDocument/2006/relationships/image" Target="../media/image14.png"/><Relationship Id="rId8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50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7"/>
          <p:cNvSpPr txBox="1"/>
          <p:nvPr>
            <p:ph type="ctrTitle"/>
          </p:nvPr>
        </p:nvSpPr>
        <p:spPr>
          <a:xfrm>
            <a:off x="824000" y="1613822"/>
            <a:ext cx="4255500" cy="13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Cours de développement </a:t>
            </a:r>
            <a:endParaRPr/>
          </a:p>
        </p:txBody>
      </p:sp>
      <p:sp>
        <p:nvSpPr>
          <p:cNvPr id="420" name="Google Shape;420;p17"/>
          <p:cNvSpPr/>
          <p:nvPr/>
        </p:nvSpPr>
        <p:spPr>
          <a:xfrm>
            <a:off x="715463" y="2911013"/>
            <a:ext cx="681600" cy="695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7"/>
          <p:cNvSpPr txBox="1"/>
          <p:nvPr>
            <p:ph idx="1" type="subTitle"/>
          </p:nvPr>
        </p:nvSpPr>
        <p:spPr>
          <a:xfrm>
            <a:off x="824000" y="37487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Année 2023 - 2024</a:t>
            </a:r>
            <a:endParaRPr/>
          </a:p>
        </p:txBody>
      </p:sp>
      <p:pic>
        <p:nvPicPr>
          <p:cNvPr id="422" name="Google Shape;4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475" y="3632475"/>
            <a:ext cx="446775" cy="4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17"/>
          <p:cNvSpPr txBox="1"/>
          <p:nvPr>
            <p:ph type="ctrTitle"/>
          </p:nvPr>
        </p:nvSpPr>
        <p:spPr>
          <a:xfrm>
            <a:off x="1353600" y="3002525"/>
            <a:ext cx="3386700" cy="5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4040"/>
              <a:t>WEB Mobile</a:t>
            </a:r>
            <a:endParaRPr sz="4040"/>
          </a:p>
        </p:txBody>
      </p:sp>
      <p:pic>
        <p:nvPicPr>
          <p:cNvPr id="424" name="Google Shape;4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325" y="2933787"/>
            <a:ext cx="649875" cy="6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59" name="Google Shape;559;p26"/>
          <p:cNvSpPr txBox="1"/>
          <p:nvPr>
            <p:ph type="title"/>
          </p:nvPr>
        </p:nvSpPr>
        <p:spPr>
          <a:xfrm>
            <a:off x="1061075" y="1026075"/>
            <a:ext cx="6916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Concernant la notation ? </a:t>
            </a:r>
            <a:r>
              <a:rPr b="0" lang="fr"/>
              <a:t>👨‍🎓</a:t>
            </a:r>
            <a:endParaRPr b="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fr">
                <a:solidFill>
                  <a:schemeClr val="dk2"/>
                </a:solidFill>
              </a:rPr>
              <a:t>Un projet </a:t>
            </a:r>
            <a:r>
              <a:rPr lang="fr" u="sng">
                <a:solidFill>
                  <a:schemeClr val="dk2"/>
                </a:solidFill>
              </a:rPr>
              <a:t>WEB</a:t>
            </a:r>
            <a:r>
              <a:rPr lang="fr">
                <a:solidFill>
                  <a:schemeClr val="dk2"/>
                </a:solidFill>
              </a:rPr>
              <a:t>…</a:t>
            </a:r>
            <a:r>
              <a:rPr lang="fr"/>
              <a:t> c’est parti !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fr">
                <a:solidFill>
                  <a:schemeClr val="dk2"/>
                </a:solidFill>
              </a:rPr>
              <a:t>Un QCM…</a:t>
            </a:r>
            <a:r>
              <a:rPr lang="fr"/>
              <a:t> c’est parti !</a:t>
            </a:r>
            <a:endParaRPr/>
          </a:p>
        </p:txBody>
      </p:sp>
      <p:pic>
        <p:nvPicPr>
          <p:cNvPr id="560" name="Google Shape;5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9900" y="0"/>
            <a:ext cx="1634100" cy="11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7"/>
          <p:cNvSpPr/>
          <p:nvPr/>
        </p:nvSpPr>
        <p:spPr>
          <a:xfrm>
            <a:off x="7822999" y="2297851"/>
            <a:ext cx="266700" cy="2739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7"/>
          <p:cNvSpPr/>
          <p:nvPr/>
        </p:nvSpPr>
        <p:spPr>
          <a:xfrm>
            <a:off x="7970127" y="2034443"/>
            <a:ext cx="582900" cy="5991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7"/>
          <p:cNvSpPr txBox="1"/>
          <p:nvPr>
            <p:ph type="title"/>
          </p:nvPr>
        </p:nvSpPr>
        <p:spPr>
          <a:xfrm>
            <a:off x="843650" y="1834763"/>
            <a:ext cx="6656400" cy="6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GITHUB &amp; DOCKER HUB</a:t>
            </a:r>
            <a:endParaRPr/>
          </a:p>
        </p:txBody>
      </p:sp>
      <p:sp>
        <p:nvSpPr>
          <p:cNvPr id="568" name="Google Shape;568;p27"/>
          <p:cNvSpPr/>
          <p:nvPr/>
        </p:nvSpPr>
        <p:spPr>
          <a:xfrm>
            <a:off x="7882175" y="1015550"/>
            <a:ext cx="1277400" cy="13113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7"/>
          <p:cNvSpPr/>
          <p:nvPr/>
        </p:nvSpPr>
        <p:spPr>
          <a:xfrm>
            <a:off x="7410656" y="1258705"/>
            <a:ext cx="1091400" cy="11205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7"/>
          <p:cNvSpPr/>
          <p:nvPr/>
        </p:nvSpPr>
        <p:spPr>
          <a:xfrm>
            <a:off x="7240375" y="908150"/>
            <a:ext cx="1091400" cy="11205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72" name="Google Shape;572;p27"/>
          <p:cNvSpPr txBox="1"/>
          <p:nvPr/>
        </p:nvSpPr>
        <p:spPr>
          <a:xfrm>
            <a:off x="1439000" y="173525"/>
            <a:ext cx="7447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Caveat"/>
                <a:ea typeface="Caveat"/>
                <a:cs typeface="Caveat"/>
                <a:sym typeface="Caveat"/>
              </a:rPr>
              <a:t>Je vous invite fortement à vous créer un compte Docker et Github </a:t>
            </a:r>
            <a:r>
              <a:rPr lang="fr" sz="2400" u="sng">
                <a:latin typeface="Caveat"/>
                <a:ea typeface="Caveat"/>
                <a:cs typeface="Caveat"/>
                <a:sym typeface="Caveat"/>
              </a:rPr>
              <a:t>LE PLUS </a:t>
            </a:r>
            <a:r>
              <a:rPr lang="fr" sz="2400" u="sng">
                <a:latin typeface="Caveat"/>
                <a:ea typeface="Caveat"/>
                <a:cs typeface="Caveat"/>
                <a:sym typeface="Caveat"/>
              </a:rPr>
              <a:t>TÔT</a:t>
            </a:r>
            <a:r>
              <a:rPr lang="fr" sz="2400" u="sng">
                <a:latin typeface="Caveat"/>
                <a:ea typeface="Caveat"/>
                <a:cs typeface="Caveat"/>
                <a:sym typeface="Caveat"/>
              </a:rPr>
              <a:t> POSSIBLE</a:t>
            </a:r>
            <a:endParaRPr sz="2400" u="sng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73" name="Google Shape;5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00" y="3298025"/>
            <a:ext cx="1559950" cy="1559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4" name="Google Shape;574;p27"/>
          <p:cNvCxnSpPr>
            <a:stCxn id="572" idx="2"/>
            <a:endCxn id="567" idx="0"/>
          </p:cNvCxnSpPr>
          <p:nvPr/>
        </p:nvCxnSpPr>
        <p:spPr>
          <a:xfrm rot="5400000">
            <a:off x="4298450" y="970175"/>
            <a:ext cx="737700" cy="991200"/>
          </a:xfrm>
          <a:prstGeom prst="curvedConnector3">
            <a:avLst>
              <a:gd fmla="val 5000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75" name="Google Shape;575;p27"/>
          <p:cNvSpPr/>
          <p:nvPr/>
        </p:nvSpPr>
        <p:spPr>
          <a:xfrm>
            <a:off x="6664900" y="1494625"/>
            <a:ext cx="1277400" cy="13113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7"/>
          <p:cNvSpPr/>
          <p:nvPr/>
        </p:nvSpPr>
        <p:spPr>
          <a:xfrm>
            <a:off x="7942299" y="2639351"/>
            <a:ext cx="266700" cy="2739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7"/>
          <p:cNvSpPr/>
          <p:nvPr/>
        </p:nvSpPr>
        <p:spPr>
          <a:xfrm>
            <a:off x="8451050" y="2313601"/>
            <a:ext cx="102000" cy="1047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7"/>
          <p:cNvSpPr/>
          <p:nvPr/>
        </p:nvSpPr>
        <p:spPr>
          <a:xfrm>
            <a:off x="8580850" y="2519401"/>
            <a:ext cx="102000" cy="1047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9" name="Google Shape;5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6400" y="1106875"/>
            <a:ext cx="1532725" cy="1311424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27"/>
          <p:cNvSpPr/>
          <p:nvPr/>
        </p:nvSpPr>
        <p:spPr>
          <a:xfrm>
            <a:off x="7004025" y="1340476"/>
            <a:ext cx="102000" cy="1047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7"/>
          <p:cNvSpPr/>
          <p:nvPr/>
        </p:nvSpPr>
        <p:spPr>
          <a:xfrm>
            <a:off x="8167075" y="782424"/>
            <a:ext cx="189000" cy="1941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7"/>
          <p:cNvSpPr/>
          <p:nvPr/>
        </p:nvSpPr>
        <p:spPr>
          <a:xfrm>
            <a:off x="6960525" y="1096921"/>
            <a:ext cx="189000" cy="1941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7"/>
          <p:cNvSpPr txBox="1"/>
          <p:nvPr/>
        </p:nvSpPr>
        <p:spPr>
          <a:xfrm>
            <a:off x="1727600" y="2803788"/>
            <a:ext cx="563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latin typeface="Caveat"/>
                <a:ea typeface="Caveat"/>
                <a:cs typeface="Caveat"/>
                <a:sym typeface="Caveat"/>
              </a:rPr>
              <a:t>Vous trouverez </a:t>
            </a:r>
            <a:r>
              <a:rPr lang="fr" sz="2100">
                <a:latin typeface="Caveat"/>
                <a:ea typeface="Caveat"/>
                <a:cs typeface="Caveat"/>
                <a:sym typeface="Caveat"/>
              </a:rPr>
              <a:t>beaucoup</a:t>
            </a:r>
            <a:r>
              <a:rPr lang="fr" sz="2100">
                <a:latin typeface="Caveat"/>
                <a:ea typeface="Caveat"/>
                <a:cs typeface="Caveat"/>
                <a:sym typeface="Caveat"/>
              </a:rPr>
              <a:t> de ressources </a:t>
            </a:r>
            <a:endParaRPr sz="21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latin typeface="Caveat"/>
                <a:ea typeface="Caveat"/>
                <a:cs typeface="Caveat"/>
                <a:sym typeface="Caveat"/>
              </a:rPr>
              <a:t>(code sources / exemples / corrigés sur ces deux plateformes)</a:t>
            </a:r>
            <a:endParaRPr sz="21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84" name="Google Shape;584;p27"/>
          <p:cNvSpPr txBox="1"/>
          <p:nvPr/>
        </p:nvSpPr>
        <p:spPr>
          <a:xfrm>
            <a:off x="2842350" y="4299275"/>
            <a:ext cx="387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latin typeface="Caveat"/>
                <a:ea typeface="Caveat"/>
                <a:cs typeface="Caveat"/>
                <a:sym typeface="Caveat"/>
              </a:rPr>
              <a:t>… En plus, ça vous servira probablement en dehors de ce cours ! </a:t>
            </a:r>
            <a:r>
              <a:rPr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😉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85" name="Google Shape;585;p27"/>
          <p:cNvSpPr txBox="1"/>
          <p:nvPr/>
        </p:nvSpPr>
        <p:spPr>
          <a:xfrm>
            <a:off x="2011750" y="3767075"/>
            <a:ext cx="22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https://github.com/join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86" name="Google Shape;586;p27"/>
          <p:cNvSpPr txBox="1"/>
          <p:nvPr/>
        </p:nvSpPr>
        <p:spPr>
          <a:xfrm>
            <a:off x="4500050" y="3767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https://hub.docker.com/signup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>
            <a:off x="905575" y="2271400"/>
            <a:ext cx="351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https://github.com/MarcPetitdemange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8"/>
          <p:cNvSpPr txBox="1"/>
          <p:nvPr>
            <p:ph idx="12" type="sldNum"/>
          </p:nvPr>
        </p:nvSpPr>
        <p:spPr>
          <a:xfrm>
            <a:off x="8451046" y="45845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93" name="Google Shape;593;p28"/>
          <p:cNvSpPr txBox="1"/>
          <p:nvPr>
            <p:ph type="title"/>
          </p:nvPr>
        </p:nvSpPr>
        <p:spPr>
          <a:xfrm>
            <a:off x="926275" y="446800"/>
            <a:ext cx="7827300" cy="7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Concernant l’OS !</a:t>
            </a:r>
            <a:r>
              <a:rPr lang="fr"/>
              <a:t> </a:t>
            </a:r>
            <a:r>
              <a:rPr b="0" lang="fr"/>
              <a:t>🐧</a:t>
            </a:r>
            <a:endParaRPr b="0"/>
          </a:p>
        </p:txBody>
      </p:sp>
      <p:sp>
        <p:nvSpPr>
          <p:cNvPr id="594" name="Google Shape;594;p28"/>
          <p:cNvSpPr txBox="1"/>
          <p:nvPr>
            <p:ph type="title"/>
          </p:nvPr>
        </p:nvSpPr>
        <p:spPr>
          <a:xfrm>
            <a:off x="1010425" y="1658950"/>
            <a:ext cx="46026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-33147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 sz="1800"/>
              <a:t>Ce cours a été fait </a:t>
            </a:r>
            <a:r>
              <a:rPr lang="fr" sz="1800">
                <a:solidFill>
                  <a:srgbClr val="D71588"/>
                </a:solidFill>
              </a:rPr>
              <a:t>sous Windows</a:t>
            </a:r>
            <a:endParaRPr sz="1800">
              <a:solidFill>
                <a:srgbClr val="D71588"/>
              </a:solidFill>
            </a:endParaRPr>
          </a:p>
          <a:p>
            <a:pPr indent="-33147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 sz="1800"/>
              <a:t>Vos codes seront testés</a:t>
            </a:r>
            <a:r>
              <a:rPr lang="fr" sz="1800">
                <a:solidFill>
                  <a:srgbClr val="D71588"/>
                </a:solidFill>
              </a:rPr>
              <a:t> sous Windows</a:t>
            </a:r>
            <a:endParaRPr sz="1800"/>
          </a:p>
          <a:p>
            <a:pPr indent="-33147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 sz="1800"/>
              <a:t>Je pourrais largement mieux vous aider </a:t>
            </a:r>
            <a:endParaRPr sz="1800"/>
          </a:p>
        </p:txBody>
      </p:sp>
      <p:sp>
        <p:nvSpPr>
          <p:cNvPr id="595" name="Google Shape;595;p28"/>
          <p:cNvSpPr txBox="1"/>
          <p:nvPr>
            <p:ph type="title"/>
          </p:nvPr>
        </p:nvSpPr>
        <p:spPr>
          <a:xfrm>
            <a:off x="1078700" y="2434075"/>
            <a:ext cx="51288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Je maîtrise un peu moins Linux que Windows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Mais je pourrais encore vous aider </a:t>
            </a:r>
            <a:r>
              <a:rPr lang="fr" sz="1600">
                <a:solidFill>
                  <a:schemeClr val="dk1"/>
                </a:solidFill>
              </a:rPr>
              <a:t>sous linux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96" name="Google Shape;596;p28"/>
          <p:cNvSpPr txBox="1"/>
          <p:nvPr>
            <p:ph type="title"/>
          </p:nvPr>
        </p:nvSpPr>
        <p:spPr>
          <a:xfrm>
            <a:off x="1078700" y="3441725"/>
            <a:ext cx="61584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" sz="1600"/>
              <a:t>Je </a:t>
            </a:r>
            <a:r>
              <a:rPr lang="fr" sz="1600">
                <a:solidFill>
                  <a:srgbClr val="E41129"/>
                </a:solidFill>
              </a:rPr>
              <a:t>n’ai pas</a:t>
            </a:r>
            <a:r>
              <a:rPr lang="fr" sz="1600"/>
              <a:t> de Mac et </a:t>
            </a:r>
            <a:r>
              <a:rPr lang="fr" sz="1600">
                <a:solidFill>
                  <a:srgbClr val="E41129"/>
                </a:solidFill>
              </a:rPr>
              <a:t>je n’ai jamais développé </a:t>
            </a:r>
            <a:r>
              <a:rPr lang="fr" sz="1600"/>
              <a:t>sous Mac</a:t>
            </a:r>
            <a:endParaRPr sz="1700"/>
          </a:p>
        </p:txBody>
      </p:sp>
      <p:grpSp>
        <p:nvGrpSpPr>
          <p:cNvPr id="597" name="Google Shape;597;p28"/>
          <p:cNvGrpSpPr/>
          <p:nvPr/>
        </p:nvGrpSpPr>
        <p:grpSpPr>
          <a:xfrm>
            <a:off x="207575" y="1658959"/>
            <a:ext cx="802850" cy="799809"/>
            <a:chOff x="550738" y="1172375"/>
            <a:chExt cx="1188000" cy="1183500"/>
          </a:xfrm>
        </p:grpSpPr>
        <p:sp>
          <p:nvSpPr>
            <p:cNvPr id="598" name="Google Shape;598;p28"/>
            <p:cNvSpPr/>
            <p:nvPr/>
          </p:nvSpPr>
          <p:spPr>
            <a:xfrm>
              <a:off x="550738" y="1172375"/>
              <a:ext cx="1188000" cy="118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99" name="Google Shape;599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750" y="1377975"/>
              <a:ext cx="716000" cy="718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0" name="Google Shape;600;p28"/>
          <p:cNvGrpSpPr/>
          <p:nvPr/>
        </p:nvGrpSpPr>
        <p:grpSpPr>
          <a:xfrm>
            <a:off x="207581" y="2510277"/>
            <a:ext cx="839441" cy="836261"/>
            <a:chOff x="530250" y="2530850"/>
            <a:chExt cx="1188000" cy="1183500"/>
          </a:xfrm>
        </p:grpSpPr>
        <p:sp>
          <p:nvSpPr>
            <p:cNvPr id="601" name="Google Shape;601;p28"/>
            <p:cNvSpPr/>
            <p:nvPr/>
          </p:nvSpPr>
          <p:spPr>
            <a:xfrm>
              <a:off x="530250" y="2530850"/>
              <a:ext cx="1188000" cy="118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02" name="Google Shape;60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8331" y="2710819"/>
              <a:ext cx="831825" cy="831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3" name="Google Shape;603;p28"/>
          <p:cNvGrpSpPr/>
          <p:nvPr/>
        </p:nvGrpSpPr>
        <p:grpSpPr>
          <a:xfrm>
            <a:off x="207583" y="3398038"/>
            <a:ext cx="839441" cy="836379"/>
            <a:chOff x="489263" y="3889325"/>
            <a:chExt cx="1188000" cy="1183500"/>
          </a:xfrm>
        </p:grpSpPr>
        <p:sp>
          <p:nvSpPr>
            <p:cNvPr id="604" name="Google Shape;604;p28"/>
            <p:cNvSpPr/>
            <p:nvPr/>
          </p:nvSpPr>
          <p:spPr>
            <a:xfrm>
              <a:off x="489263" y="3889325"/>
              <a:ext cx="1188000" cy="118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05" name="Google Shape;605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7350" y="4026826"/>
              <a:ext cx="831825" cy="8318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6" name="Google Shape;606;p28"/>
          <p:cNvSpPr txBox="1"/>
          <p:nvPr>
            <p:ph type="title"/>
          </p:nvPr>
        </p:nvSpPr>
        <p:spPr>
          <a:xfrm>
            <a:off x="975325" y="1009275"/>
            <a:ext cx="83514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/>
              <a:t>→ </a:t>
            </a:r>
            <a:r>
              <a:rPr lang="fr" sz="2100"/>
              <a:t>Prenez l’OS </a:t>
            </a:r>
            <a:r>
              <a:rPr lang="fr" sz="2100" u="sng"/>
              <a:t>que vous voulez</a:t>
            </a:r>
            <a:r>
              <a:rPr lang="fr" sz="2100"/>
              <a:t> ! CEPENDANT...</a:t>
            </a:r>
            <a:r>
              <a:rPr lang="fr" sz="2100"/>
              <a:t> </a:t>
            </a:r>
            <a:endParaRPr sz="2100"/>
          </a:p>
        </p:txBody>
      </p:sp>
      <p:sp>
        <p:nvSpPr>
          <p:cNvPr id="607" name="Google Shape;607;p28"/>
          <p:cNvSpPr txBox="1"/>
          <p:nvPr/>
        </p:nvSpPr>
        <p:spPr>
          <a:xfrm>
            <a:off x="6615750" y="1510400"/>
            <a:ext cx="2281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latin typeface="Caveat"/>
                <a:ea typeface="Caveat"/>
                <a:cs typeface="Caveat"/>
                <a:sym typeface="Caveat"/>
              </a:rPr>
              <a:t>En gros je vous conseille fortement d’utiliser Windows !</a:t>
            </a:r>
            <a:endParaRPr sz="2100"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608" name="Google Shape;608;p28"/>
          <p:cNvGrpSpPr/>
          <p:nvPr/>
        </p:nvGrpSpPr>
        <p:grpSpPr>
          <a:xfrm>
            <a:off x="599425" y="4234425"/>
            <a:ext cx="5426675" cy="942225"/>
            <a:chOff x="599425" y="4234425"/>
            <a:chExt cx="5426675" cy="942225"/>
          </a:xfrm>
        </p:grpSpPr>
        <p:sp>
          <p:nvSpPr>
            <p:cNvPr id="609" name="Google Shape;609;p28"/>
            <p:cNvSpPr txBox="1"/>
            <p:nvPr/>
          </p:nvSpPr>
          <p:spPr>
            <a:xfrm>
              <a:off x="2484900" y="4684050"/>
              <a:ext cx="3541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000">
                  <a:latin typeface="Caveat"/>
                  <a:ea typeface="Caveat"/>
                  <a:cs typeface="Caveat"/>
                  <a:sym typeface="Caveat"/>
                </a:rPr>
                <a:t>Je ne peux clairement pas vous aider !  </a:t>
              </a:r>
              <a:endParaRPr sz="2000"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610" name="Google Shape;610;p28"/>
            <p:cNvSpPr txBox="1"/>
            <p:nvPr/>
          </p:nvSpPr>
          <p:spPr>
            <a:xfrm>
              <a:off x="599425" y="4234425"/>
              <a:ext cx="542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000">
                  <a:latin typeface="Caveat"/>
                  <a:ea typeface="Caveat"/>
                  <a:cs typeface="Caveat"/>
                  <a:sym typeface="Caveat"/>
                </a:rPr>
                <a:t>Le Qatar m’a pas encore envoyé l’argent pour m’en payer un !</a:t>
              </a:r>
              <a:endParaRPr sz="2000"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cxnSp>
        <p:nvCxnSpPr>
          <p:cNvPr id="611" name="Google Shape;611;p28"/>
          <p:cNvCxnSpPr>
            <a:endCxn id="596" idx="3"/>
          </p:cNvCxnSpPr>
          <p:nvPr/>
        </p:nvCxnSpPr>
        <p:spPr>
          <a:xfrm rot="-5400000">
            <a:off x="6352850" y="3810125"/>
            <a:ext cx="903900" cy="864600"/>
          </a:xfrm>
          <a:prstGeom prst="curvedConnector4">
            <a:avLst>
              <a:gd fmla="val 4533" name="adj1"/>
              <a:gd fmla="val 209024" name="adj2"/>
            </a:avLst>
          </a:prstGeom>
          <a:noFill/>
          <a:ln cap="flat" cmpd="sng" w="19050">
            <a:solidFill>
              <a:srgbClr val="17181C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12" name="Google Shape;612;p28"/>
          <p:cNvCxnSpPr>
            <a:stCxn id="607" idx="1"/>
            <a:endCxn id="594" idx="3"/>
          </p:cNvCxnSpPr>
          <p:nvPr/>
        </p:nvCxnSpPr>
        <p:spPr>
          <a:xfrm rot="10800000">
            <a:off x="5613150" y="2007800"/>
            <a:ext cx="1002600" cy="79800"/>
          </a:xfrm>
          <a:prstGeom prst="curvedConnector3">
            <a:avLst>
              <a:gd fmla="val 50006" name="adj1"/>
            </a:avLst>
          </a:prstGeom>
          <a:noFill/>
          <a:ln cap="flat" cmpd="sng" w="19050">
            <a:solidFill>
              <a:srgbClr val="17181C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13" name="Google Shape;613;p28"/>
          <p:cNvSpPr txBox="1"/>
          <p:nvPr/>
        </p:nvSpPr>
        <p:spPr>
          <a:xfrm>
            <a:off x="1523475" y="3049125"/>
            <a:ext cx="563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Caveat"/>
                <a:ea typeface="Caveat"/>
                <a:cs typeface="Caveat"/>
                <a:sym typeface="Caveat"/>
              </a:rPr>
              <a:t>Ne prenez pas non plus des distri’ inconnues au bataillon hein !</a:t>
            </a:r>
            <a:endParaRPr sz="2000"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614" name="Google Shape;614;p28"/>
          <p:cNvCxnSpPr>
            <a:stCxn id="613" idx="3"/>
            <a:endCxn id="595" idx="3"/>
          </p:cNvCxnSpPr>
          <p:nvPr/>
        </p:nvCxnSpPr>
        <p:spPr>
          <a:xfrm rot="10800000">
            <a:off x="6207375" y="2782725"/>
            <a:ext cx="952800" cy="512700"/>
          </a:xfrm>
          <a:prstGeom prst="curvedConnector3">
            <a:avLst>
              <a:gd fmla="val -24992" name="adj1"/>
            </a:avLst>
          </a:prstGeom>
          <a:noFill/>
          <a:ln cap="flat" cmpd="sng" w="19050">
            <a:solidFill>
              <a:srgbClr val="17181C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9" name="Google Shape;619;p29"/>
          <p:cNvCxnSpPr/>
          <p:nvPr/>
        </p:nvCxnSpPr>
        <p:spPr>
          <a:xfrm>
            <a:off x="323900" y="1912750"/>
            <a:ext cx="0" cy="2788200"/>
          </a:xfrm>
          <a:prstGeom prst="straightConnector1">
            <a:avLst/>
          </a:prstGeom>
          <a:noFill/>
          <a:ln cap="flat" cmpd="sng" w="28575">
            <a:solidFill>
              <a:srgbClr val="4B4B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0" name="Google Shape;620;p29"/>
          <p:cNvSpPr/>
          <p:nvPr/>
        </p:nvSpPr>
        <p:spPr>
          <a:xfrm>
            <a:off x="4722977" y="1668125"/>
            <a:ext cx="477900" cy="4908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9"/>
          <p:cNvSpPr txBox="1"/>
          <p:nvPr>
            <p:ph idx="12" type="sldNum"/>
          </p:nvPr>
        </p:nvSpPr>
        <p:spPr>
          <a:xfrm>
            <a:off x="8451046" y="45845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22" name="Google Shape;622;p29"/>
          <p:cNvSpPr txBox="1"/>
          <p:nvPr>
            <p:ph type="title"/>
          </p:nvPr>
        </p:nvSpPr>
        <p:spPr>
          <a:xfrm>
            <a:off x="926275" y="137950"/>
            <a:ext cx="6586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outils dont vous aurez besoin ! </a:t>
            </a:r>
            <a:r>
              <a:rPr b="0" lang="fr"/>
              <a:t>🔧</a:t>
            </a:r>
            <a:endParaRPr b="0"/>
          </a:p>
        </p:txBody>
      </p:sp>
      <p:sp>
        <p:nvSpPr>
          <p:cNvPr id="623" name="Google Shape;623;p29"/>
          <p:cNvSpPr txBox="1"/>
          <p:nvPr/>
        </p:nvSpPr>
        <p:spPr>
          <a:xfrm>
            <a:off x="1178400" y="1636475"/>
            <a:ext cx="253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WebStorm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624" name="Google Shape;624;p29"/>
          <p:cNvSpPr txBox="1"/>
          <p:nvPr/>
        </p:nvSpPr>
        <p:spPr>
          <a:xfrm>
            <a:off x="5197450" y="1636475"/>
            <a:ext cx="366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Visual Studio Code</a:t>
            </a:r>
            <a:endParaRPr sz="2400">
              <a:solidFill>
                <a:srgbClr val="4B4B4B"/>
              </a:solidFill>
            </a:endParaRPr>
          </a:p>
        </p:txBody>
      </p:sp>
      <p:pic>
        <p:nvPicPr>
          <p:cNvPr id="625" name="Google Shape;6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300" y="1711575"/>
            <a:ext cx="431099" cy="43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897" y="1773532"/>
            <a:ext cx="280179" cy="280203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29"/>
          <p:cNvSpPr/>
          <p:nvPr/>
        </p:nvSpPr>
        <p:spPr>
          <a:xfrm>
            <a:off x="114450" y="1730322"/>
            <a:ext cx="383400" cy="3936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9"/>
          <p:cNvSpPr txBox="1"/>
          <p:nvPr/>
        </p:nvSpPr>
        <p:spPr>
          <a:xfrm>
            <a:off x="1164050" y="26107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u="sng">
                <a:solidFill>
                  <a:srgbClr val="4B4B4B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https://nodejs.org/en/</a:t>
            </a:r>
            <a:endParaRPr sz="1600">
              <a:solidFill>
                <a:srgbClr val="4B4B4B"/>
              </a:solidFill>
            </a:endParaRPr>
          </a:p>
        </p:txBody>
      </p:sp>
      <p:sp>
        <p:nvSpPr>
          <p:cNvPr id="629" name="Google Shape;629;p29"/>
          <p:cNvSpPr txBox="1"/>
          <p:nvPr/>
        </p:nvSpPr>
        <p:spPr>
          <a:xfrm>
            <a:off x="1178400" y="2237900"/>
            <a:ext cx="253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Installeur</a:t>
            </a:r>
            <a:endParaRPr sz="2400">
              <a:solidFill>
                <a:schemeClr val="dk1"/>
              </a:solidFill>
            </a:endParaRPr>
          </a:p>
        </p:txBody>
      </p:sp>
      <p:cxnSp>
        <p:nvCxnSpPr>
          <p:cNvPr id="630" name="Google Shape;630;p29"/>
          <p:cNvCxnSpPr/>
          <p:nvPr/>
        </p:nvCxnSpPr>
        <p:spPr>
          <a:xfrm>
            <a:off x="4425875" y="1858450"/>
            <a:ext cx="0" cy="711900"/>
          </a:xfrm>
          <a:prstGeom prst="straightConnector1">
            <a:avLst/>
          </a:prstGeom>
          <a:noFill/>
          <a:ln cap="flat" cmpd="sng" w="28575">
            <a:solidFill>
              <a:srgbClr val="4B4B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29"/>
          <p:cNvSpPr txBox="1"/>
          <p:nvPr/>
        </p:nvSpPr>
        <p:spPr>
          <a:xfrm>
            <a:off x="5245150" y="2372725"/>
            <a:ext cx="346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P</a:t>
            </a:r>
            <a:r>
              <a:rPr b="1" lang="fr" sz="24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l</a:t>
            </a:r>
            <a:r>
              <a:rPr b="1" lang="fr" sz="24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us de possibilités</a:t>
            </a:r>
            <a:endParaRPr sz="2400">
              <a:solidFill>
                <a:srgbClr val="4B4B4B"/>
              </a:solidFill>
            </a:endParaRPr>
          </a:p>
        </p:txBody>
      </p:sp>
      <p:pic>
        <p:nvPicPr>
          <p:cNvPr id="632" name="Google Shape;63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7938" y="2355797"/>
            <a:ext cx="587974" cy="587956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29"/>
          <p:cNvSpPr txBox="1"/>
          <p:nvPr/>
        </p:nvSpPr>
        <p:spPr>
          <a:xfrm>
            <a:off x="1138600" y="3759325"/>
            <a:ext cx="175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Angular</a:t>
            </a:r>
            <a:endParaRPr sz="2400">
              <a:solidFill>
                <a:srgbClr val="4B4B4B"/>
              </a:solidFill>
            </a:endParaRPr>
          </a:p>
        </p:txBody>
      </p:sp>
      <p:pic>
        <p:nvPicPr>
          <p:cNvPr id="634" name="Google Shape;63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9788" y="3834363"/>
            <a:ext cx="408898" cy="431237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29"/>
          <p:cNvSpPr txBox="1"/>
          <p:nvPr/>
        </p:nvSpPr>
        <p:spPr>
          <a:xfrm>
            <a:off x="1138600" y="4113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4B4B4B"/>
                </a:solidFill>
              </a:rPr>
              <a:t>npm install -g @angular/cli</a:t>
            </a:r>
            <a:endParaRPr b="1">
              <a:solidFill>
                <a:srgbClr val="4B4B4B"/>
              </a:solidFill>
            </a:endParaRPr>
          </a:p>
        </p:txBody>
      </p:sp>
      <p:sp>
        <p:nvSpPr>
          <p:cNvPr id="636" name="Google Shape;636;p29"/>
          <p:cNvSpPr/>
          <p:nvPr/>
        </p:nvSpPr>
        <p:spPr>
          <a:xfrm>
            <a:off x="717400" y="3115448"/>
            <a:ext cx="449700" cy="4617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7" name="Google Shape;63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250" y="2192972"/>
            <a:ext cx="587974" cy="587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0470" y="3259337"/>
            <a:ext cx="263461" cy="17393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9"/>
          <p:cNvSpPr txBox="1"/>
          <p:nvPr/>
        </p:nvSpPr>
        <p:spPr>
          <a:xfrm>
            <a:off x="1137513" y="3042025"/>
            <a:ext cx="175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TypeScript</a:t>
            </a:r>
            <a:endParaRPr sz="2400">
              <a:solidFill>
                <a:srgbClr val="4B4B4B"/>
              </a:solidFill>
            </a:endParaRPr>
          </a:p>
        </p:txBody>
      </p:sp>
      <p:sp>
        <p:nvSpPr>
          <p:cNvPr id="640" name="Google Shape;640;p29"/>
          <p:cNvSpPr txBox="1"/>
          <p:nvPr/>
        </p:nvSpPr>
        <p:spPr>
          <a:xfrm>
            <a:off x="1187400" y="33965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4B4B4B"/>
                </a:solidFill>
              </a:rPr>
              <a:t>npm install -g typescript</a:t>
            </a:r>
            <a:endParaRPr b="1">
              <a:solidFill>
                <a:srgbClr val="4B4B4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B4B4B"/>
              </a:solidFill>
            </a:endParaRPr>
          </a:p>
        </p:txBody>
      </p:sp>
      <p:sp>
        <p:nvSpPr>
          <p:cNvPr id="641" name="Google Shape;641;p29"/>
          <p:cNvSpPr txBox="1"/>
          <p:nvPr/>
        </p:nvSpPr>
        <p:spPr>
          <a:xfrm>
            <a:off x="132700" y="1682675"/>
            <a:ext cx="36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1.</a:t>
            </a:r>
            <a:endParaRPr sz="1800"/>
          </a:p>
        </p:txBody>
      </p:sp>
      <p:sp>
        <p:nvSpPr>
          <p:cNvPr id="642" name="Google Shape;642;p29"/>
          <p:cNvSpPr/>
          <p:nvPr/>
        </p:nvSpPr>
        <p:spPr>
          <a:xfrm>
            <a:off x="123550" y="2303747"/>
            <a:ext cx="383400" cy="3936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9"/>
          <p:cNvSpPr txBox="1"/>
          <p:nvPr/>
        </p:nvSpPr>
        <p:spPr>
          <a:xfrm>
            <a:off x="141800" y="2256100"/>
            <a:ext cx="40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2.</a:t>
            </a:r>
            <a:endParaRPr sz="1800"/>
          </a:p>
        </p:txBody>
      </p:sp>
      <p:sp>
        <p:nvSpPr>
          <p:cNvPr id="644" name="Google Shape;644;p29"/>
          <p:cNvSpPr/>
          <p:nvPr/>
        </p:nvSpPr>
        <p:spPr>
          <a:xfrm>
            <a:off x="114450" y="3192547"/>
            <a:ext cx="383400" cy="3936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9"/>
          <p:cNvSpPr txBox="1"/>
          <p:nvPr/>
        </p:nvSpPr>
        <p:spPr>
          <a:xfrm>
            <a:off x="132700" y="3144900"/>
            <a:ext cx="40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3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endParaRPr sz="1800"/>
          </a:p>
        </p:txBody>
      </p:sp>
      <p:sp>
        <p:nvSpPr>
          <p:cNvPr id="646" name="Google Shape;646;p29"/>
          <p:cNvSpPr/>
          <p:nvPr/>
        </p:nvSpPr>
        <p:spPr>
          <a:xfrm>
            <a:off x="123575" y="3853172"/>
            <a:ext cx="383400" cy="3936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9"/>
          <p:cNvSpPr txBox="1"/>
          <p:nvPr/>
        </p:nvSpPr>
        <p:spPr>
          <a:xfrm>
            <a:off x="141825" y="3805525"/>
            <a:ext cx="40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4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endParaRPr sz="1800"/>
          </a:p>
        </p:txBody>
      </p:sp>
      <p:sp>
        <p:nvSpPr>
          <p:cNvPr id="648" name="Google Shape;648;p29"/>
          <p:cNvSpPr/>
          <p:nvPr/>
        </p:nvSpPr>
        <p:spPr>
          <a:xfrm>
            <a:off x="4229250" y="1730322"/>
            <a:ext cx="383400" cy="3936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9"/>
          <p:cNvSpPr txBox="1"/>
          <p:nvPr/>
        </p:nvSpPr>
        <p:spPr>
          <a:xfrm>
            <a:off x="4247500" y="1682675"/>
            <a:ext cx="36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1.</a:t>
            </a:r>
            <a:endParaRPr sz="1800"/>
          </a:p>
        </p:txBody>
      </p:sp>
      <p:sp>
        <p:nvSpPr>
          <p:cNvPr id="650" name="Google Shape;650;p29"/>
          <p:cNvSpPr/>
          <p:nvPr/>
        </p:nvSpPr>
        <p:spPr>
          <a:xfrm>
            <a:off x="4238350" y="2303747"/>
            <a:ext cx="383400" cy="3936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9"/>
          <p:cNvSpPr txBox="1"/>
          <p:nvPr/>
        </p:nvSpPr>
        <p:spPr>
          <a:xfrm>
            <a:off x="4256600" y="2256100"/>
            <a:ext cx="40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2.</a:t>
            </a:r>
            <a:endParaRPr sz="1800"/>
          </a:p>
        </p:txBody>
      </p:sp>
      <p:sp>
        <p:nvSpPr>
          <p:cNvPr id="652" name="Google Shape;652;p29"/>
          <p:cNvSpPr txBox="1"/>
          <p:nvPr/>
        </p:nvSpPr>
        <p:spPr>
          <a:xfrm>
            <a:off x="5277975" y="273862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u="sng">
                <a:solidFill>
                  <a:srgbClr val="4B4B4B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https://nodejs.org/en/download/current/</a:t>
            </a:r>
            <a:endParaRPr/>
          </a:p>
        </p:txBody>
      </p:sp>
      <p:sp>
        <p:nvSpPr>
          <p:cNvPr id="653" name="Google Shape;653;p29"/>
          <p:cNvSpPr/>
          <p:nvPr/>
        </p:nvSpPr>
        <p:spPr>
          <a:xfrm>
            <a:off x="112125" y="4513797"/>
            <a:ext cx="383400" cy="3936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9"/>
          <p:cNvSpPr txBox="1"/>
          <p:nvPr/>
        </p:nvSpPr>
        <p:spPr>
          <a:xfrm>
            <a:off x="130375" y="4466150"/>
            <a:ext cx="40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5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endParaRPr sz="1800"/>
          </a:p>
        </p:txBody>
      </p:sp>
      <p:sp>
        <p:nvSpPr>
          <p:cNvPr id="655" name="Google Shape;655;p29"/>
          <p:cNvSpPr/>
          <p:nvPr/>
        </p:nvSpPr>
        <p:spPr>
          <a:xfrm>
            <a:off x="717350" y="4476623"/>
            <a:ext cx="449700" cy="4617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6" name="Google Shape;656;p29"/>
          <p:cNvPicPr preferRelativeResize="0"/>
          <p:nvPr/>
        </p:nvPicPr>
        <p:blipFill rotWithShape="1">
          <a:blip r:embed="rId10">
            <a:alphaModFix/>
          </a:blip>
          <a:srcRect b="31661" l="0" r="0" t="0"/>
          <a:stretch/>
        </p:blipFill>
        <p:spPr>
          <a:xfrm>
            <a:off x="703249" y="4570886"/>
            <a:ext cx="477899" cy="279439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29"/>
          <p:cNvSpPr txBox="1"/>
          <p:nvPr/>
        </p:nvSpPr>
        <p:spPr>
          <a:xfrm>
            <a:off x="1138600" y="4384225"/>
            <a:ext cx="175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Docker</a:t>
            </a:r>
            <a:endParaRPr sz="2400">
              <a:solidFill>
                <a:srgbClr val="4B4B4B"/>
              </a:solidFill>
            </a:endParaRPr>
          </a:p>
        </p:txBody>
      </p:sp>
      <p:sp>
        <p:nvSpPr>
          <p:cNvPr id="658" name="Google Shape;658;p29"/>
          <p:cNvSpPr txBox="1"/>
          <p:nvPr/>
        </p:nvSpPr>
        <p:spPr>
          <a:xfrm>
            <a:off x="1164050" y="4721450"/>
            <a:ext cx="340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u="sng">
                <a:solidFill>
                  <a:srgbClr val="4B4B4B"/>
                </a:solidFill>
                <a:latin typeface="Calibri"/>
                <a:ea typeface="Calibri"/>
                <a:cs typeface="Calibri"/>
                <a:sym typeface="Calibri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https://docs.docker.com/get-docker/</a:t>
            </a:r>
            <a:endParaRPr sz="1600" u="sng">
              <a:solidFill>
                <a:srgbClr val="4B4B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0"/>
          <p:cNvSpPr txBox="1"/>
          <p:nvPr>
            <p:ph idx="12" type="sldNum"/>
          </p:nvPr>
        </p:nvSpPr>
        <p:spPr>
          <a:xfrm>
            <a:off x="8451046" y="45845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64" name="Google Shape;664;p30"/>
          <p:cNvSpPr txBox="1"/>
          <p:nvPr>
            <p:ph type="title"/>
          </p:nvPr>
        </p:nvSpPr>
        <p:spPr>
          <a:xfrm>
            <a:off x="926275" y="137950"/>
            <a:ext cx="6586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outils dont vous aurez besoin ! </a:t>
            </a:r>
            <a:r>
              <a:rPr b="0" lang="fr"/>
              <a:t>🔧</a:t>
            </a:r>
            <a:endParaRPr b="0"/>
          </a:p>
        </p:txBody>
      </p:sp>
      <p:sp>
        <p:nvSpPr>
          <p:cNvPr id="665" name="Google Shape;665;p30"/>
          <p:cNvSpPr txBox="1"/>
          <p:nvPr/>
        </p:nvSpPr>
        <p:spPr>
          <a:xfrm>
            <a:off x="1178400" y="1636475"/>
            <a:ext cx="492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(Flutter)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666" name="Google Shape;666;p30"/>
          <p:cNvSpPr/>
          <p:nvPr/>
        </p:nvSpPr>
        <p:spPr>
          <a:xfrm>
            <a:off x="114450" y="1730322"/>
            <a:ext cx="383400" cy="3936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7" name="Google Shape;667;p30"/>
          <p:cNvCxnSpPr/>
          <p:nvPr/>
        </p:nvCxnSpPr>
        <p:spPr>
          <a:xfrm>
            <a:off x="323900" y="1912750"/>
            <a:ext cx="2400" cy="882600"/>
          </a:xfrm>
          <a:prstGeom prst="straightConnector1">
            <a:avLst/>
          </a:prstGeom>
          <a:noFill/>
          <a:ln cap="flat" cmpd="sng" w="28575">
            <a:solidFill>
              <a:srgbClr val="4B4B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8" name="Google Shape;668;p30"/>
          <p:cNvSpPr txBox="1"/>
          <p:nvPr/>
        </p:nvSpPr>
        <p:spPr>
          <a:xfrm>
            <a:off x="132700" y="1682675"/>
            <a:ext cx="43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6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endParaRPr sz="1800"/>
          </a:p>
        </p:txBody>
      </p:sp>
      <p:sp>
        <p:nvSpPr>
          <p:cNvPr id="669" name="Google Shape;669;p30"/>
          <p:cNvSpPr txBox="1"/>
          <p:nvPr/>
        </p:nvSpPr>
        <p:spPr>
          <a:xfrm>
            <a:off x="1235175" y="2096925"/>
            <a:ext cx="479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>
                <a:solidFill>
                  <a:schemeClr val="hlink"/>
                </a:solidFill>
                <a:hlinkClick r:id="rId3"/>
              </a:rPr>
              <a:t>https://docs.flutter.dev/get-started/install</a:t>
            </a:r>
            <a:endParaRPr b="1">
              <a:solidFill>
                <a:srgbClr val="4B4B4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B4B4B"/>
              </a:solidFill>
            </a:endParaRPr>
          </a:p>
        </p:txBody>
      </p:sp>
      <p:sp>
        <p:nvSpPr>
          <p:cNvPr id="670" name="Google Shape;670;p30"/>
          <p:cNvSpPr txBox="1"/>
          <p:nvPr/>
        </p:nvSpPr>
        <p:spPr>
          <a:xfrm>
            <a:off x="1196650" y="2455750"/>
            <a:ext cx="253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(Firebase)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671" name="Google Shape;671;p30"/>
          <p:cNvSpPr/>
          <p:nvPr/>
        </p:nvSpPr>
        <p:spPr>
          <a:xfrm>
            <a:off x="132700" y="2549597"/>
            <a:ext cx="383400" cy="3936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30"/>
          <p:cNvSpPr/>
          <p:nvPr/>
        </p:nvSpPr>
        <p:spPr>
          <a:xfrm>
            <a:off x="801500" y="2576591"/>
            <a:ext cx="341700" cy="33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30"/>
          <p:cNvSpPr txBox="1"/>
          <p:nvPr/>
        </p:nvSpPr>
        <p:spPr>
          <a:xfrm>
            <a:off x="150950" y="2501950"/>
            <a:ext cx="43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7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endParaRPr sz="1800"/>
          </a:p>
        </p:txBody>
      </p:sp>
      <p:sp>
        <p:nvSpPr>
          <p:cNvPr id="674" name="Google Shape;674;p30"/>
          <p:cNvSpPr txBox="1"/>
          <p:nvPr/>
        </p:nvSpPr>
        <p:spPr>
          <a:xfrm>
            <a:off x="1235175" y="28654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>
                <a:solidFill>
                  <a:schemeClr val="hlink"/>
                </a:solidFill>
                <a:hlinkClick r:id="rId4"/>
              </a:rPr>
              <a:t>https://firebase.google.com/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B4B4B"/>
              </a:solidFill>
            </a:endParaRPr>
          </a:p>
        </p:txBody>
      </p:sp>
      <p:pic>
        <p:nvPicPr>
          <p:cNvPr id="675" name="Google Shape;675;p30"/>
          <p:cNvPicPr preferRelativeResize="0"/>
          <p:nvPr/>
        </p:nvPicPr>
        <p:blipFill rotWithShape="1">
          <a:blip r:embed="rId5">
            <a:alphaModFix/>
          </a:blip>
          <a:srcRect b="24213" l="0" r="0" t="0"/>
          <a:stretch/>
        </p:blipFill>
        <p:spPr>
          <a:xfrm>
            <a:off x="875875" y="2627288"/>
            <a:ext cx="192945" cy="2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5463" y="1743727"/>
            <a:ext cx="273777" cy="33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1"/>
          <p:cNvSpPr txBox="1"/>
          <p:nvPr>
            <p:ph type="title"/>
          </p:nvPr>
        </p:nvSpPr>
        <p:spPr>
          <a:xfrm>
            <a:off x="824000" y="1613825"/>
            <a:ext cx="71742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TIPS </a:t>
            </a:r>
            <a:r>
              <a:rPr b="0" lang="fr"/>
              <a:t>💡</a:t>
            </a:r>
            <a:endParaRPr b="0"/>
          </a:p>
        </p:txBody>
      </p:sp>
      <p:sp>
        <p:nvSpPr>
          <p:cNvPr id="682" name="Google Shape;682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/>
          <p:nvPr>
            <p:ph type="title"/>
          </p:nvPr>
        </p:nvSpPr>
        <p:spPr>
          <a:xfrm>
            <a:off x="1054500" y="15725"/>
            <a:ext cx="71880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fr" sz="3200"/>
              <a:t>👨‍🎓 </a:t>
            </a:r>
            <a:r>
              <a:rPr lang="fr" sz="3200"/>
              <a:t>Renseignez vous sur...</a:t>
            </a:r>
            <a:endParaRPr sz="3200"/>
          </a:p>
        </p:txBody>
      </p:sp>
      <p:pic>
        <p:nvPicPr>
          <p:cNvPr id="688" name="Google Shape;6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4400" y="1489838"/>
            <a:ext cx="618650" cy="61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32"/>
          <p:cNvSpPr txBox="1"/>
          <p:nvPr>
            <p:ph type="title"/>
          </p:nvPr>
        </p:nvSpPr>
        <p:spPr>
          <a:xfrm>
            <a:off x="4938450" y="1464988"/>
            <a:ext cx="32643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000000"/>
                </a:solidFill>
              </a:rPr>
              <a:t>Material Design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690" name="Google Shape;690;p32"/>
          <p:cNvSpPr txBox="1"/>
          <p:nvPr>
            <p:ph type="title"/>
          </p:nvPr>
        </p:nvSpPr>
        <p:spPr>
          <a:xfrm>
            <a:off x="248700" y="821500"/>
            <a:ext cx="32643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000000"/>
                </a:solidFill>
              </a:rPr>
              <a:t>Docker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691" name="Google Shape;691;p32"/>
          <p:cNvSpPr txBox="1"/>
          <p:nvPr>
            <p:ph type="title"/>
          </p:nvPr>
        </p:nvSpPr>
        <p:spPr>
          <a:xfrm>
            <a:off x="841850" y="1670950"/>
            <a:ext cx="32643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000000"/>
                </a:solidFill>
              </a:rPr>
              <a:t>Jenkins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692" name="Google Shape;692;p32"/>
          <p:cNvSpPr txBox="1"/>
          <p:nvPr>
            <p:ph type="title"/>
          </p:nvPr>
        </p:nvSpPr>
        <p:spPr>
          <a:xfrm>
            <a:off x="3727575" y="3375750"/>
            <a:ext cx="24132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000000"/>
                </a:solidFill>
              </a:rPr>
              <a:t>SonarQube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693" name="Google Shape;693;p32"/>
          <p:cNvSpPr txBox="1"/>
          <p:nvPr>
            <p:ph type="title"/>
          </p:nvPr>
        </p:nvSpPr>
        <p:spPr>
          <a:xfrm>
            <a:off x="54650" y="3459425"/>
            <a:ext cx="32643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000000"/>
                </a:solidFill>
              </a:rPr>
              <a:t>Wiki Js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694" name="Google Shape;694;p32"/>
          <p:cNvSpPr txBox="1"/>
          <p:nvPr>
            <p:ph type="title"/>
          </p:nvPr>
        </p:nvSpPr>
        <p:spPr>
          <a:xfrm>
            <a:off x="5690275" y="3557625"/>
            <a:ext cx="32643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000000"/>
                </a:solidFill>
              </a:rPr>
              <a:t>Bootstrap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695" name="Google Shape;69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949" y="734074"/>
            <a:ext cx="781601" cy="5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6072" y="1603100"/>
            <a:ext cx="648300" cy="89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3225" y="3320225"/>
            <a:ext cx="863800" cy="8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94125" y="3602825"/>
            <a:ext cx="749879" cy="61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32"/>
          <p:cNvPicPr preferRelativeResize="0"/>
          <p:nvPr/>
        </p:nvPicPr>
        <p:blipFill rotWithShape="1">
          <a:blip r:embed="rId8">
            <a:alphaModFix/>
          </a:blip>
          <a:srcRect b="0" l="0" r="66400" t="0"/>
          <a:stretch/>
        </p:blipFill>
        <p:spPr>
          <a:xfrm>
            <a:off x="112925" y="3531000"/>
            <a:ext cx="847440" cy="61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32"/>
          <p:cNvSpPr txBox="1"/>
          <p:nvPr>
            <p:ph type="title"/>
          </p:nvPr>
        </p:nvSpPr>
        <p:spPr>
          <a:xfrm>
            <a:off x="3512988" y="2302938"/>
            <a:ext cx="17754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000000"/>
                </a:solidFill>
              </a:rPr>
              <a:t>Vue Js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701" name="Google Shape;701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58288" y="2228437"/>
            <a:ext cx="749875" cy="7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32"/>
          <p:cNvSpPr txBox="1"/>
          <p:nvPr>
            <p:ph type="title"/>
          </p:nvPr>
        </p:nvSpPr>
        <p:spPr>
          <a:xfrm>
            <a:off x="6254925" y="2511288"/>
            <a:ext cx="17754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000000"/>
                </a:solidFill>
              </a:rPr>
              <a:t>React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703" name="Google Shape;703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39450" y="2322352"/>
            <a:ext cx="1444634" cy="1021374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32"/>
          <p:cNvSpPr txBox="1"/>
          <p:nvPr>
            <p:ph type="title"/>
          </p:nvPr>
        </p:nvSpPr>
        <p:spPr>
          <a:xfrm>
            <a:off x="3112325" y="896913"/>
            <a:ext cx="32643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000000"/>
                </a:solidFill>
              </a:rPr>
              <a:t>Figma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705" name="Google Shape;705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56599" y="896925"/>
            <a:ext cx="532754" cy="798751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32"/>
          <p:cNvSpPr txBox="1"/>
          <p:nvPr/>
        </p:nvSpPr>
        <p:spPr>
          <a:xfrm>
            <a:off x="6407825" y="771238"/>
            <a:ext cx="260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Caveat"/>
                <a:ea typeface="Caveat"/>
                <a:cs typeface="Caveat"/>
                <a:sym typeface="Caveat"/>
              </a:rPr>
              <a:t>Lui... on va en </a:t>
            </a:r>
            <a:r>
              <a:rPr lang="fr" sz="2000">
                <a:latin typeface="Caveat"/>
                <a:ea typeface="Caveat"/>
                <a:cs typeface="Caveat"/>
                <a:sym typeface="Caveat"/>
              </a:rPr>
              <a:t>reparler</a:t>
            </a:r>
            <a:r>
              <a:rPr lang="fr" sz="2000">
                <a:latin typeface="Caveat"/>
                <a:ea typeface="Caveat"/>
                <a:cs typeface="Caveat"/>
                <a:sym typeface="Caveat"/>
              </a:rPr>
              <a:t> 😉</a:t>
            </a:r>
            <a:endParaRPr sz="2000"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707" name="Google Shape;707;p32"/>
          <p:cNvCxnSpPr>
            <a:stCxn id="706" idx="1"/>
            <a:endCxn id="689" idx="0"/>
          </p:cNvCxnSpPr>
          <p:nvPr/>
        </p:nvCxnSpPr>
        <p:spPr>
          <a:xfrm>
            <a:off x="6407825" y="1017538"/>
            <a:ext cx="162900" cy="447600"/>
          </a:xfrm>
          <a:prstGeom prst="curvedConnector4">
            <a:avLst>
              <a:gd fmla="val -146179" name="adj1"/>
              <a:gd fmla="val 7749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708" name="Google Shape;708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448" y="2502829"/>
            <a:ext cx="749875" cy="728357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32"/>
          <p:cNvSpPr txBox="1"/>
          <p:nvPr>
            <p:ph type="title"/>
          </p:nvPr>
        </p:nvSpPr>
        <p:spPr>
          <a:xfrm>
            <a:off x="220775" y="2545250"/>
            <a:ext cx="22389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000000"/>
                </a:solidFill>
              </a:rPr>
              <a:t>Kubernetes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710" name="Google Shape;710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3"/>
          <p:cNvSpPr txBox="1"/>
          <p:nvPr>
            <p:ph type="title"/>
          </p:nvPr>
        </p:nvSpPr>
        <p:spPr>
          <a:xfrm>
            <a:off x="-134350" y="178350"/>
            <a:ext cx="71880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fr" sz="3200"/>
              <a:t>📄 </a:t>
            </a:r>
            <a:r>
              <a:rPr lang="fr" sz="3200"/>
              <a:t>Allez lire </a:t>
            </a:r>
            <a:r>
              <a:rPr lang="fr" sz="3200">
                <a:solidFill>
                  <a:srgbClr val="00FF00"/>
                </a:solidFill>
              </a:rPr>
              <a:t>la documentation</a:t>
            </a:r>
            <a:endParaRPr sz="3200">
              <a:solidFill>
                <a:srgbClr val="00FF00"/>
              </a:solidFill>
            </a:endParaRPr>
          </a:p>
        </p:txBody>
      </p:sp>
      <p:sp>
        <p:nvSpPr>
          <p:cNvPr id="716" name="Google Shape;716;p33"/>
          <p:cNvSpPr txBox="1"/>
          <p:nvPr>
            <p:ph type="title"/>
          </p:nvPr>
        </p:nvSpPr>
        <p:spPr>
          <a:xfrm>
            <a:off x="2208325" y="1197888"/>
            <a:ext cx="51765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/>
              <a:t>c’est peut être chiant...</a:t>
            </a:r>
            <a:endParaRPr sz="3200"/>
          </a:p>
        </p:txBody>
      </p:sp>
      <p:sp>
        <p:nvSpPr>
          <p:cNvPr id="717" name="Google Shape;717;p33"/>
          <p:cNvSpPr txBox="1"/>
          <p:nvPr>
            <p:ph type="title"/>
          </p:nvPr>
        </p:nvSpPr>
        <p:spPr>
          <a:xfrm>
            <a:off x="2482825" y="2308050"/>
            <a:ext cx="71880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/>
              <a:t>mais </a:t>
            </a:r>
            <a:r>
              <a:rPr lang="fr" sz="3200" u="sng">
                <a:solidFill>
                  <a:srgbClr val="D71588"/>
                </a:solidFill>
              </a:rPr>
              <a:t>ON APPREND</a:t>
            </a:r>
            <a:r>
              <a:rPr lang="fr" sz="3200"/>
              <a:t> des trucs</a:t>
            </a:r>
            <a:endParaRPr sz="3200"/>
          </a:p>
        </p:txBody>
      </p:sp>
      <p:sp>
        <p:nvSpPr>
          <p:cNvPr id="718" name="Google Shape;718;p33"/>
          <p:cNvSpPr txBox="1"/>
          <p:nvPr/>
        </p:nvSpPr>
        <p:spPr>
          <a:xfrm>
            <a:off x="43375" y="3418200"/>
            <a:ext cx="520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Caveat"/>
                <a:ea typeface="Caveat"/>
                <a:cs typeface="Caveat"/>
                <a:sym typeface="Caveat"/>
              </a:rPr>
              <a:t>“OMG il a écrit </a:t>
            </a:r>
            <a:r>
              <a:rPr b="1" lang="fr" sz="2400">
                <a:latin typeface="Caveat"/>
                <a:ea typeface="Caveat"/>
                <a:cs typeface="Caveat"/>
                <a:sym typeface="Caveat"/>
              </a:rPr>
              <a:t>chiant </a:t>
            </a:r>
            <a:r>
              <a:rPr lang="fr" sz="2400">
                <a:latin typeface="Caveat"/>
                <a:ea typeface="Caveat"/>
                <a:cs typeface="Caveat"/>
                <a:sym typeface="Caveat"/>
              </a:rPr>
              <a:t>dans une diapo…”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719" name="Google Shape;719;p33"/>
          <p:cNvCxnSpPr>
            <a:stCxn id="716" idx="0"/>
            <a:endCxn id="718" idx="0"/>
          </p:cNvCxnSpPr>
          <p:nvPr/>
        </p:nvCxnSpPr>
        <p:spPr>
          <a:xfrm rot="5400000">
            <a:off x="2611525" y="1233138"/>
            <a:ext cx="2220300" cy="2149800"/>
          </a:xfrm>
          <a:prstGeom prst="curvedConnector5">
            <a:avLst>
              <a:gd fmla="val -10725" name="adj1"/>
              <a:gd fmla="val 131472" name="adj2"/>
              <a:gd fmla="val 65708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grpSp>
        <p:nvGrpSpPr>
          <p:cNvPr id="720" name="Google Shape;720;p33"/>
          <p:cNvGrpSpPr/>
          <p:nvPr/>
        </p:nvGrpSpPr>
        <p:grpSpPr>
          <a:xfrm>
            <a:off x="7344843" y="3229082"/>
            <a:ext cx="1592696" cy="1096915"/>
            <a:chOff x="939125" y="2677825"/>
            <a:chExt cx="2484317" cy="1710989"/>
          </a:xfrm>
        </p:grpSpPr>
        <p:sp>
          <p:nvSpPr>
            <p:cNvPr id="721" name="Google Shape;721;p33"/>
            <p:cNvSpPr/>
            <p:nvPr/>
          </p:nvSpPr>
          <p:spPr>
            <a:xfrm>
              <a:off x="1087942" y="2790414"/>
              <a:ext cx="2335500" cy="1598400"/>
            </a:xfrm>
            <a:prstGeom prst="rect">
              <a:avLst/>
            </a:prstGeom>
            <a:solidFill>
              <a:srgbClr val="D715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22" name="Google Shape;722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39125" y="2677825"/>
              <a:ext cx="2213498" cy="1445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3" name="Google Shape;723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4"/>
          <p:cNvSpPr txBox="1"/>
          <p:nvPr>
            <p:ph type="title"/>
          </p:nvPr>
        </p:nvSpPr>
        <p:spPr>
          <a:xfrm>
            <a:off x="1876000" y="1774525"/>
            <a:ext cx="57723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/>
              <a:t>Faites vous des </a:t>
            </a:r>
            <a:r>
              <a:rPr lang="fr" sz="3200">
                <a:solidFill>
                  <a:srgbClr val="D71588"/>
                </a:solidFill>
              </a:rPr>
              <a:t>projets perso !</a:t>
            </a:r>
            <a:endParaRPr sz="3200">
              <a:solidFill>
                <a:srgbClr val="D71588"/>
              </a:solidFill>
            </a:endParaRPr>
          </a:p>
        </p:txBody>
      </p:sp>
      <p:sp>
        <p:nvSpPr>
          <p:cNvPr id="729" name="Google Shape;729;p34"/>
          <p:cNvSpPr txBox="1"/>
          <p:nvPr/>
        </p:nvSpPr>
        <p:spPr>
          <a:xfrm>
            <a:off x="109275" y="153275"/>
            <a:ext cx="520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Caveat"/>
                <a:ea typeface="Caveat"/>
                <a:cs typeface="Caveat"/>
                <a:sym typeface="Caveat"/>
              </a:rPr>
              <a:t>“Un logiciel de gestion de photos ?”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730" name="Google Shape;730;p34"/>
          <p:cNvCxnSpPr>
            <a:endCxn id="729" idx="2"/>
          </p:cNvCxnSpPr>
          <p:nvPr/>
        </p:nvCxnSpPr>
        <p:spPr>
          <a:xfrm flipH="1" rot="5400000">
            <a:off x="2540625" y="879275"/>
            <a:ext cx="947100" cy="603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731" name="Google Shape;731;p34"/>
          <p:cNvSpPr txBox="1"/>
          <p:nvPr/>
        </p:nvSpPr>
        <p:spPr>
          <a:xfrm>
            <a:off x="4205175" y="2630425"/>
            <a:ext cx="287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latin typeface="Caveat"/>
                <a:ea typeface="Caveat"/>
                <a:cs typeface="Caveat"/>
                <a:sym typeface="Caveat"/>
              </a:rPr>
              <a:t>Bref </a:t>
            </a:r>
            <a:r>
              <a:rPr b="1" lang="fr" sz="2400">
                <a:solidFill>
                  <a:srgbClr val="DFD70F"/>
                </a:solidFill>
                <a:latin typeface="Caveat"/>
                <a:ea typeface="Caveat"/>
                <a:cs typeface="Caveat"/>
                <a:sym typeface="Caveat"/>
              </a:rPr>
              <a:t>AMUSEZ VOUS </a:t>
            </a:r>
            <a:r>
              <a:rPr b="1" lang="fr" sz="2400">
                <a:latin typeface="Caveat"/>
                <a:ea typeface="Caveat"/>
                <a:cs typeface="Caveat"/>
                <a:sym typeface="Caveat"/>
              </a:rPr>
              <a:t>!</a:t>
            </a:r>
            <a:endParaRPr b="1" sz="24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32" name="Google Shape;732;p34"/>
          <p:cNvSpPr txBox="1"/>
          <p:nvPr/>
        </p:nvSpPr>
        <p:spPr>
          <a:xfrm>
            <a:off x="140275" y="3414525"/>
            <a:ext cx="374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Caveat"/>
                <a:ea typeface="Caveat"/>
                <a:cs typeface="Caveat"/>
                <a:sym typeface="Caveat"/>
              </a:rPr>
              <a:t>“Un outil de gestion de planning ?”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33" name="Google Shape;733;p34"/>
          <p:cNvSpPr txBox="1"/>
          <p:nvPr/>
        </p:nvSpPr>
        <p:spPr>
          <a:xfrm>
            <a:off x="5914575" y="3535950"/>
            <a:ext cx="271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Caveat"/>
                <a:ea typeface="Caveat"/>
                <a:cs typeface="Caveat"/>
                <a:sym typeface="Caveat"/>
              </a:rPr>
              <a:t>“Seul ou avec des potes !”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34" name="Google Shape;734;p34"/>
          <p:cNvSpPr txBox="1"/>
          <p:nvPr/>
        </p:nvSpPr>
        <p:spPr>
          <a:xfrm>
            <a:off x="6091350" y="94200"/>
            <a:ext cx="287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Caveat"/>
                <a:ea typeface="Caveat"/>
                <a:cs typeface="Caveat"/>
                <a:sym typeface="Caveat"/>
              </a:rPr>
              <a:t>“Développer un jeu vidéo ?”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35" name="Google Shape;735;p34"/>
          <p:cNvSpPr txBox="1"/>
          <p:nvPr/>
        </p:nvSpPr>
        <p:spPr>
          <a:xfrm>
            <a:off x="140275" y="1237750"/>
            <a:ext cx="287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Caveat"/>
                <a:ea typeface="Caveat"/>
                <a:cs typeface="Caveat"/>
                <a:sym typeface="Caveat"/>
              </a:rPr>
              <a:t>“Un logiciel de chat ?“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36" name="Google Shape;736;p34"/>
          <p:cNvSpPr txBox="1"/>
          <p:nvPr/>
        </p:nvSpPr>
        <p:spPr>
          <a:xfrm>
            <a:off x="7352900" y="1158025"/>
            <a:ext cx="142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Caveat"/>
                <a:ea typeface="Caveat"/>
                <a:cs typeface="Caveat"/>
                <a:sym typeface="Caveat"/>
              </a:rPr>
              <a:t>“Un BOT ?“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737" name="Google Shape;737;p34"/>
          <p:cNvCxnSpPr>
            <a:endCxn id="734" idx="2"/>
          </p:cNvCxnSpPr>
          <p:nvPr/>
        </p:nvCxnSpPr>
        <p:spPr>
          <a:xfrm rot="-5400000">
            <a:off x="6516900" y="778050"/>
            <a:ext cx="1141200" cy="881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738" name="Google Shape;738;p34"/>
          <p:cNvCxnSpPr>
            <a:stCxn id="728" idx="3"/>
            <a:endCxn id="736" idx="2"/>
          </p:cNvCxnSpPr>
          <p:nvPr/>
        </p:nvCxnSpPr>
        <p:spPr>
          <a:xfrm flipH="1" rot="10800000">
            <a:off x="7648300" y="1712275"/>
            <a:ext cx="417300" cy="4110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739" name="Google Shape;739;p34"/>
          <p:cNvCxnSpPr>
            <a:endCxn id="733" idx="3"/>
          </p:cNvCxnSpPr>
          <p:nvPr/>
        </p:nvCxnSpPr>
        <p:spPr>
          <a:xfrm>
            <a:off x="6923775" y="2427300"/>
            <a:ext cx="1701900" cy="1385700"/>
          </a:xfrm>
          <a:prstGeom prst="curvedConnector3">
            <a:avLst>
              <a:gd fmla="val 10081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740" name="Google Shape;740;p34"/>
          <p:cNvCxnSpPr>
            <a:stCxn id="728" idx="1"/>
            <a:endCxn id="735" idx="2"/>
          </p:cNvCxnSpPr>
          <p:nvPr/>
        </p:nvCxnSpPr>
        <p:spPr>
          <a:xfrm rot="10800000">
            <a:off x="1577200" y="1791775"/>
            <a:ext cx="298800" cy="331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741" name="Google Shape;741;p34"/>
          <p:cNvCxnSpPr>
            <a:endCxn id="732" idx="0"/>
          </p:cNvCxnSpPr>
          <p:nvPr/>
        </p:nvCxnSpPr>
        <p:spPr>
          <a:xfrm rot="5400000">
            <a:off x="1751875" y="2782875"/>
            <a:ext cx="893700" cy="369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742" name="Google Shape;742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43" name="Google Shape;743;p34"/>
          <p:cNvSpPr txBox="1"/>
          <p:nvPr/>
        </p:nvSpPr>
        <p:spPr>
          <a:xfrm>
            <a:off x="3283775" y="603925"/>
            <a:ext cx="352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Caveat"/>
                <a:ea typeface="Caveat"/>
                <a:cs typeface="Caveat"/>
                <a:sym typeface="Caveat"/>
              </a:rPr>
              <a:t>“Contacter une association ?”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744" name="Google Shape;744;p34"/>
          <p:cNvCxnSpPr>
            <a:stCxn id="728" idx="0"/>
          </p:cNvCxnSpPr>
          <p:nvPr/>
        </p:nvCxnSpPr>
        <p:spPr>
          <a:xfrm rot="-5400000">
            <a:off x="4633750" y="1236025"/>
            <a:ext cx="666900" cy="410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745" name="Google Shape;745;p34"/>
          <p:cNvSpPr txBox="1"/>
          <p:nvPr/>
        </p:nvSpPr>
        <p:spPr>
          <a:xfrm>
            <a:off x="5872975" y="1332000"/>
            <a:ext cx="338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D71588"/>
                </a:solidFill>
                <a:latin typeface="Maven Pro"/>
                <a:ea typeface="Maven Pro"/>
                <a:cs typeface="Maven Pro"/>
                <a:sym typeface="Maven Pro"/>
              </a:rPr>
              <a:t>💡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5"/>
          <p:cNvSpPr txBox="1"/>
          <p:nvPr>
            <p:ph type="ctrTitle"/>
          </p:nvPr>
        </p:nvSpPr>
        <p:spPr>
          <a:xfrm>
            <a:off x="643750" y="172818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C’est parti pour 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COUR 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Soyez attentifs 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8"/>
          <p:cNvSpPr txBox="1"/>
          <p:nvPr>
            <p:ph type="title"/>
          </p:nvPr>
        </p:nvSpPr>
        <p:spPr>
          <a:xfrm>
            <a:off x="824000" y="1613825"/>
            <a:ext cx="5857800" cy="6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PRÉSENTATION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0" name="Google Shape;430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6"/>
          <p:cNvSpPr/>
          <p:nvPr/>
        </p:nvSpPr>
        <p:spPr>
          <a:xfrm rot="-5549209">
            <a:off x="974388" y="2381826"/>
            <a:ext cx="546214" cy="560927"/>
          </a:xfrm>
          <a:prstGeom prst="ellipse">
            <a:avLst/>
          </a:prstGeom>
          <a:solidFill>
            <a:srgbClr val="302D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36"/>
          <p:cNvSpPr/>
          <p:nvPr/>
        </p:nvSpPr>
        <p:spPr>
          <a:xfrm rot="-5549209">
            <a:off x="706603" y="2649998"/>
            <a:ext cx="546214" cy="560927"/>
          </a:xfrm>
          <a:prstGeom prst="ellipse">
            <a:avLst/>
          </a:prstGeom>
          <a:solidFill>
            <a:srgbClr val="302D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36"/>
          <p:cNvSpPr/>
          <p:nvPr/>
        </p:nvSpPr>
        <p:spPr>
          <a:xfrm rot="-5548499">
            <a:off x="774767" y="2389385"/>
            <a:ext cx="409882" cy="420685"/>
          </a:xfrm>
          <a:prstGeom prst="ellipse">
            <a:avLst/>
          </a:prstGeom>
          <a:solidFill>
            <a:srgbClr val="302D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36"/>
          <p:cNvSpPr/>
          <p:nvPr/>
        </p:nvSpPr>
        <p:spPr>
          <a:xfrm>
            <a:off x="463025" y="2918762"/>
            <a:ext cx="151800" cy="155700"/>
          </a:xfrm>
          <a:prstGeom prst="ellipse">
            <a:avLst/>
          </a:prstGeom>
          <a:solidFill>
            <a:srgbClr val="302D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36"/>
          <p:cNvSpPr/>
          <p:nvPr/>
        </p:nvSpPr>
        <p:spPr>
          <a:xfrm>
            <a:off x="562425" y="2786437"/>
            <a:ext cx="104700" cy="107400"/>
          </a:xfrm>
          <a:prstGeom prst="ellipse">
            <a:avLst/>
          </a:prstGeom>
          <a:solidFill>
            <a:srgbClr val="302D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36"/>
          <p:cNvSpPr/>
          <p:nvPr/>
        </p:nvSpPr>
        <p:spPr>
          <a:xfrm>
            <a:off x="4639825" y="3466113"/>
            <a:ext cx="915000" cy="9393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36"/>
          <p:cNvSpPr/>
          <p:nvPr/>
        </p:nvSpPr>
        <p:spPr>
          <a:xfrm>
            <a:off x="673175" y="3222765"/>
            <a:ext cx="546300" cy="561000"/>
          </a:xfrm>
          <a:prstGeom prst="ellipse">
            <a:avLst/>
          </a:prstGeom>
          <a:solidFill>
            <a:srgbClr val="302D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36"/>
          <p:cNvSpPr/>
          <p:nvPr/>
        </p:nvSpPr>
        <p:spPr>
          <a:xfrm>
            <a:off x="416800" y="2943665"/>
            <a:ext cx="546300" cy="561000"/>
          </a:xfrm>
          <a:prstGeom prst="ellipse">
            <a:avLst/>
          </a:prstGeom>
          <a:solidFill>
            <a:srgbClr val="302D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36"/>
          <p:cNvSpPr/>
          <p:nvPr/>
        </p:nvSpPr>
        <p:spPr>
          <a:xfrm>
            <a:off x="756575" y="2798100"/>
            <a:ext cx="915000" cy="939300"/>
          </a:xfrm>
          <a:prstGeom prst="ellipse">
            <a:avLst/>
          </a:prstGeom>
          <a:solidFill>
            <a:srgbClr val="302D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36"/>
          <p:cNvSpPr/>
          <p:nvPr/>
        </p:nvSpPr>
        <p:spPr>
          <a:xfrm>
            <a:off x="4859400" y="3746613"/>
            <a:ext cx="915000" cy="9393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36"/>
          <p:cNvSpPr/>
          <p:nvPr/>
        </p:nvSpPr>
        <p:spPr>
          <a:xfrm>
            <a:off x="4184450" y="3833363"/>
            <a:ext cx="915000" cy="9393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36"/>
          <p:cNvSpPr/>
          <p:nvPr/>
        </p:nvSpPr>
        <p:spPr>
          <a:xfrm>
            <a:off x="8021300" y="2976363"/>
            <a:ext cx="915000" cy="9393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36"/>
          <p:cNvSpPr/>
          <p:nvPr/>
        </p:nvSpPr>
        <p:spPr>
          <a:xfrm>
            <a:off x="7543100" y="3384438"/>
            <a:ext cx="915000" cy="9393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36"/>
          <p:cNvSpPr/>
          <p:nvPr/>
        </p:nvSpPr>
        <p:spPr>
          <a:xfrm>
            <a:off x="8185550" y="3652213"/>
            <a:ext cx="915000" cy="9393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36"/>
          <p:cNvSpPr/>
          <p:nvPr/>
        </p:nvSpPr>
        <p:spPr>
          <a:xfrm>
            <a:off x="7707350" y="4060288"/>
            <a:ext cx="915000" cy="9393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36"/>
          <p:cNvSpPr/>
          <p:nvPr/>
        </p:nvSpPr>
        <p:spPr>
          <a:xfrm>
            <a:off x="4368550" y="3279963"/>
            <a:ext cx="915000" cy="9393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36"/>
          <p:cNvSpPr/>
          <p:nvPr/>
        </p:nvSpPr>
        <p:spPr>
          <a:xfrm>
            <a:off x="7270550" y="3541775"/>
            <a:ext cx="915000" cy="9393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36"/>
          <p:cNvSpPr/>
          <p:nvPr/>
        </p:nvSpPr>
        <p:spPr>
          <a:xfrm>
            <a:off x="6995200" y="3785075"/>
            <a:ext cx="915000" cy="9393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36"/>
          <p:cNvSpPr/>
          <p:nvPr/>
        </p:nvSpPr>
        <p:spPr>
          <a:xfrm>
            <a:off x="6763450" y="2974300"/>
            <a:ext cx="915000" cy="9393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36"/>
          <p:cNvSpPr/>
          <p:nvPr/>
        </p:nvSpPr>
        <p:spPr>
          <a:xfrm>
            <a:off x="6314150" y="3521000"/>
            <a:ext cx="915000" cy="9393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36"/>
          <p:cNvSpPr txBox="1"/>
          <p:nvPr>
            <p:ph type="title"/>
          </p:nvPr>
        </p:nvSpPr>
        <p:spPr>
          <a:xfrm>
            <a:off x="1728313" y="1702500"/>
            <a:ext cx="5485500" cy="18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449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40"/>
              <a:buAutoNum type="arabicPeriod"/>
            </a:pPr>
            <a:r>
              <a:rPr lang="fr" sz="2140">
                <a:solidFill>
                  <a:schemeClr val="dk2"/>
                </a:solidFill>
              </a:rPr>
              <a:t>Développement mobile - Généralités </a:t>
            </a:r>
            <a:endParaRPr sz="2140">
              <a:solidFill>
                <a:schemeClr val="dk2"/>
              </a:solidFill>
            </a:endParaRPr>
          </a:p>
          <a:p>
            <a:pPr indent="-36449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40"/>
              <a:buAutoNum type="arabicPeriod"/>
            </a:pPr>
            <a:r>
              <a:rPr lang="fr" sz="2140">
                <a:solidFill>
                  <a:schemeClr val="dk2"/>
                </a:solidFill>
              </a:rPr>
              <a:t>Typescript</a:t>
            </a:r>
            <a:endParaRPr sz="2140">
              <a:solidFill>
                <a:schemeClr val="dk2"/>
              </a:solidFill>
            </a:endParaRPr>
          </a:p>
          <a:p>
            <a:pPr indent="-36449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40"/>
              <a:buAutoNum type="arabicPeriod"/>
            </a:pPr>
            <a:r>
              <a:rPr lang="fr" sz="2140">
                <a:solidFill>
                  <a:schemeClr val="dk2"/>
                </a:solidFill>
              </a:rPr>
              <a:t>Angular</a:t>
            </a:r>
            <a:endParaRPr sz="2140">
              <a:solidFill>
                <a:schemeClr val="dk2"/>
              </a:solidFill>
            </a:endParaRPr>
          </a:p>
          <a:p>
            <a:pPr indent="-36449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40"/>
              <a:buAutoNum type="arabicPeriod"/>
            </a:pPr>
            <a:r>
              <a:rPr lang="fr" sz="2140">
                <a:solidFill>
                  <a:schemeClr val="dk2"/>
                </a:solidFill>
              </a:rPr>
              <a:t>(Introduction à Firebase)</a:t>
            </a:r>
            <a:endParaRPr sz="2140">
              <a:solidFill>
                <a:schemeClr val="dk2"/>
              </a:solidFill>
            </a:endParaRPr>
          </a:p>
          <a:p>
            <a:pPr indent="-36449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40"/>
              <a:buAutoNum type="arabicPeriod"/>
            </a:pPr>
            <a:r>
              <a:rPr lang="fr" sz="2140">
                <a:solidFill>
                  <a:schemeClr val="dk2"/>
                </a:solidFill>
              </a:rPr>
              <a:t>(Flutter &amp; Dart)</a:t>
            </a:r>
            <a:endParaRPr sz="2140">
              <a:solidFill>
                <a:schemeClr val="dk2"/>
              </a:solidFill>
            </a:endParaRPr>
          </a:p>
        </p:txBody>
      </p:sp>
      <p:sp>
        <p:nvSpPr>
          <p:cNvPr id="776" name="Google Shape;776;p36"/>
          <p:cNvSpPr txBox="1"/>
          <p:nvPr>
            <p:ph type="title"/>
          </p:nvPr>
        </p:nvSpPr>
        <p:spPr>
          <a:xfrm>
            <a:off x="983325" y="1097325"/>
            <a:ext cx="3947400" cy="8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Plan du cours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77" name="Google Shape;7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750" y="3397800"/>
            <a:ext cx="1066401" cy="1124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50" y="2715313"/>
            <a:ext cx="1086075" cy="71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36"/>
          <p:cNvSpPr/>
          <p:nvPr/>
        </p:nvSpPr>
        <p:spPr>
          <a:xfrm>
            <a:off x="7579050" y="274375"/>
            <a:ext cx="915000" cy="939300"/>
          </a:xfrm>
          <a:prstGeom prst="ellipse">
            <a:avLst/>
          </a:prstGeom>
          <a:solidFill>
            <a:srgbClr val="302D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36"/>
          <p:cNvSpPr/>
          <p:nvPr/>
        </p:nvSpPr>
        <p:spPr>
          <a:xfrm>
            <a:off x="6668200" y="536327"/>
            <a:ext cx="546300" cy="561000"/>
          </a:xfrm>
          <a:prstGeom prst="ellipse">
            <a:avLst/>
          </a:prstGeom>
          <a:solidFill>
            <a:srgbClr val="302D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36"/>
          <p:cNvSpPr/>
          <p:nvPr/>
        </p:nvSpPr>
        <p:spPr>
          <a:xfrm>
            <a:off x="8400000" y="969547"/>
            <a:ext cx="407700" cy="418800"/>
          </a:xfrm>
          <a:prstGeom prst="ellipse">
            <a:avLst/>
          </a:prstGeom>
          <a:solidFill>
            <a:srgbClr val="302D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36"/>
          <p:cNvSpPr/>
          <p:nvPr/>
        </p:nvSpPr>
        <p:spPr>
          <a:xfrm>
            <a:off x="7273775" y="905740"/>
            <a:ext cx="546300" cy="561000"/>
          </a:xfrm>
          <a:prstGeom prst="ellipse">
            <a:avLst/>
          </a:prstGeom>
          <a:solidFill>
            <a:srgbClr val="302D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36"/>
          <p:cNvSpPr/>
          <p:nvPr/>
        </p:nvSpPr>
        <p:spPr>
          <a:xfrm>
            <a:off x="7613550" y="760175"/>
            <a:ext cx="915000" cy="939300"/>
          </a:xfrm>
          <a:prstGeom prst="ellipse">
            <a:avLst/>
          </a:prstGeom>
          <a:solidFill>
            <a:srgbClr val="302D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36"/>
          <p:cNvSpPr/>
          <p:nvPr/>
        </p:nvSpPr>
        <p:spPr>
          <a:xfrm>
            <a:off x="8372275" y="392499"/>
            <a:ext cx="256800" cy="263700"/>
          </a:xfrm>
          <a:prstGeom prst="ellipse">
            <a:avLst/>
          </a:prstGeom>
          <a:solidFill>
            <a:srgbClr val="302D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36"/>
          <p:cNvSpPr/>
          <p:nvPr/>
        </p:nvSpPr>
        <p:spPr>
          <a:xfrm>
            <a:off x="8763025" y="832975"/>
            <a:ext cx="151800" cy="155700"/>
          </a:xfrm>
          <a:prstGeom prst="ellipse">
            <a:avLst/>
          </a:prstGeom>
          <a:solidFill>
            <a:srgbClr val="302D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36"/>
          <p:cNvSpPr/>
          <p:nvPr/>
        </p:nvSpPr>
        <p:spPr>
          <a:xfrm>
            <a:off x="7357050" y="623975"/>
            <a:ext cx="151800" cy="155700"/>
          </a:xfrm>
          <a:prstGeom prst="ellipse">
            <a:avLst/>
          </a:prstGeom>
          <a:solidFill>
            <a:srgbClr val="302D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36"/>
          <p:cNvSpPr/>
          <p:nvPr/>
        </p:nvSpPr>
        <p:spPr>
          <a:xfrm>
            <a:off x="7456450" y="491650"/>
            <a:ext cx="104700" cy="107400"/>
          </a:xfrm>
          <a:prstGeom prst="ellipse">
            <a:avLst/>
          </a:prstGeom>
          <a:solidFill>
            <a:srgbClr val="302D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36"/>
          <p:cNvSpPr/>
          <p:nvPr/>
        </p:nvSpPr>
        <p:spPr>
          <a:xfrm rot="-5549209">
            <a:off x="4596413" y="652051"/>
            <a:ext cx="546214" cy="560927"/>
          </a:xfrm>
          <a:prstGeom prst="ellipse">
            <a:avLst/>
          </a:prstGeom>
          <a:solidFill>
            <a:srgbClr val="302D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36"/>
          <p:cNvSpPr/>
          <p:nvPr/>
        </p:nvSpPr>
        <p:spPr>
          <a:xfrm rot="-5549209">
            <a:off x="4328628" y="920223"/>
            <a:ext cx="546214" cy="560927"/>
          </a:xfrm>
          <a:prstGeom prst="ellipse">
            <a:avLst/>
          </a:prstGeom>
          <a:solidFill>
            <a:srgbClr val="302D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36"/>
          <p:cNvSpPr/>
          <p:nvPr/>
        </p:nvSpPr>
        <p:spPr>
          <a:xfrm rot="-5548499">
            <a:off x="4396792" y="659610"/>
            <a:ext cx="409882" cy="420685"/>
          </a:xfrm>
          <a:prstGeom prst="ellipse">
            <a:avLst/>
          </a:prstGeom>
          <a:solidFill>
            <a:srgbClr val="302D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36"/>
          <p:cNvSpPr/>
          <p:nvPr/>
        </p:nvSpPr>
        <p:spPr>
          <a:xfrm>
            <a:off x="4085050" y="1188987"/>
            <a:ext cx="151800" cy="155700"/>
          </a:xfrm>
          <a:prstGeom prst="ellipse">
            <a:avLst/>
          </a:prstGeom>
          <a:solidFill>
            <a:srgbClr val="302D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36"/>
          <p:cNvSpPr/>
          <p:nvPr/>
        </p:nvSpPr>
        <p:spPr>
          <a:xfrm>
            <a:off x="4184450" y="1056662"/>
            <a:ext cx="104700" cy="107400"/>
          </a:xfrm>
          <a:prstGeom prst="ellipse">
            <a:avLst/>
          </a:prstGeom>
          <a:solidFill>
            <a:srgbClr val="302D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36"/>
          <p:cNvSpPr/>
          <p:nvPr/>
        </p:nvSpPr>
        <p:spPr>
          <a:xfrm>
            <a:off x="4995425" y="1259175"/>
            <a:ext cx="151800" cy="155700"/>
          </a:xfrm>
          <a:prstGeom prst="ellipse">
            <a:avLst/>
          </a:prstGeom>
          <a:solidFill>
            <a:srgbClr val="302D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36"/>
          <p:cNvSpPr/>
          <p:nvPr/>
        </p:nvSpPr>
        <p:spPr>
          <a:xfrm>
            <a:off x="7674500" y="2976363"/>
            <a:ext cx="282000" cy="2895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36"/>
          <p:cNvSpPr/>
          <p:nvPr/>
        </p:nvSpPr>
        <p:spPr>
          <a:xfrm>
            <a:off x="8038657" y="2871950"/>
            <a:ext cx="151800" cy="1557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36"/>
          <p:cNvSpPr/>
          <p:nvPr/>
        </p:nvSpPr>
        <p:spPr>
          <a:xfrm>
            <a:off x="7594907" y="4757000"/>
            <a:ext cx="151800" cy="1557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36"/>
          <p:cNvSpPr/>
          <p:nvPr/>
        </p:nvSpPr>
        <p:spPr>
          <a:xfrm>
            <a:off x="7746703" y="4912707"/>
            <a:ext cx="82800" cy="849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36"/>
          <p:cNvSpPr/>
          <p:nvPr/>
        </p:nvSpPr>
        <p:spPr>
          <a:xfrm>
            <a:off x="4085057" y="3649263"/>
            <a:ext cx="151800" cy="1557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36"/>
          <p:cNvSpPr/>
          <p:nvPr/>
        </p:nvSpPr>
        <p:spPr>
          <a:xfrm>
            <a:off x="4236853" y="3804969"/>
            <a:ext cx="82800" cy="849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36"/>
          <p:cNvSpPr/>
          <p:nvPr/>
        </p:nvSpPr>
        <p:spPr>
          <a:xfrm>
            <a:off x="4944500" y="4755800"/>
            <a:ext cx="282000" cy="2895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36"/>
          <p:cNvSpPr/>
          <p:nvPr/>
        </p:nvSpPr>
        <p:spPr>
          <a:xfrm>
            <a:off x="5283557" y="4714038"/>
            <a:ext cx="151800" cy="1557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36"/>
          <p:cNvSpPr/>
          <p:nvPr/>
        </p:nvSpPr>
        <p:spPr>
          <a:xfrm>
            <a:off x="5023653" y="4647094"/>
            <a:ext cx="82800" cy="849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04" name="Google Shape;80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4499" y="409775"/>
            <a:ext cx="584100" cy="5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4508" y="3449137"/>
            <a:ext cx="1124624" cy="112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2475" y="3343350"/>
            <a:ext cx="716950" cy="7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09225" y="779679"/>
            <a:ext cx="384550" cy="3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9"/>
          <p:cNvSpPr txBox="1"/>
          <p:nvPr>
            <p:ph type="title"/>
          </p:nvPr>
        </p:nvSpPr>
        <p:spPr>
          <a:xfrm>
            <a:off x="2238425" y="636475"/>
            <a:ext cx="5150700" cy="9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Marc PETITDEMANGE</a:t>
            </a:r>
            <a:endParaRPr/>
          </a:p>
        </p:txBody>
      </p:sp>
      <p:pic>
        <p:nvPicPr>
          <p:cNvPr id="436" name="Google Shape;4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375" y="645324"/>
            <a:ext cx="897900" cy="921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37" name="Google Shape;437;p19"/>
          <p:cNvSpPr txBox="1"/>
          <p:nvPr>
            <p:ph type="title"/>
          </p:nvPr>
        </p:nvSpPr>
        <p:spPr>
          <a:xfrm>
            <a:off x="1041275" y="2523975"/>
            <a:ext cx="5551800" cy="17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02D31"/>
                </a:solidFill>
              </a:rPr>
              <a:t>1 </a:t>
            </a:r>
            <a:r>
              <a:rPr lang="fr" sz="3000">
                <a:solidFill>
                  <a:srgbClr val="302D31"/>
                </a:solidFill>
              </a:rPr>
              <a:t>DUT</a:t>
            </a:r>
            <a:endParaRPr sz="3000">
              <a:solidFill>
                <a:srgbClr val="302D3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02D31"/>
                </a:solidFill>
              </a:rPr>
              <a:t>1 Licence</a:t>
            </a:r>
            <a:endParaRPr sz="3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02D31"/>
                </a:solidFill>
              </a:rPr>
              <a:t>1 Master (spé IHM) + Alternance</a:t>
            </a:r>
            <a:endParaRPr sz="3000">
              <a:solidFill>
                <a:srgbClr val="302D31"/>
              </a:solidFill>
            </a:endParaRPr>
          </a:p>
        </p:txBody>
      </p:sp>
      <p:sp>
        <p:nvSpPr>
          <p:cNvPr id="438" name="Google Shape;438;p19"/>
          <p:cNvSpPr txBox="1"/>
          <p:nvPr>
            <p:ph type="title"/>
          </p:nvPr>
        </p:nvSpPr>
        <p:spPr>
          <a:xfrm>
            <a:off x="1025925" y="1975275"/>
            <a:ext cx="4097400" cy="475800"/>
          </a:xfrm>
          <a:prstGeom prst="rect">
            <a:avLst/>
          </a:prstGeom>
          <a:solidFill>
            <a:srgbClr val="6DB52F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Pharmagest - Equasens</a:t>
            </a:r>
            <a:endParaRPr sz="3000"/>
          </a:p>
        </p:txBody>
      </p:sp>
      <p:pic>
        <p:nvPicPr>
          <p:cNvPr id="439" name="Google Shape;4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738" y="2032245"/>
            <a:ext cx="452326" cy="36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50" y="2743275"/>
            <a:ext cx="475950" cy="4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50" y="3182850"/>
            <a:ext cx="475950" cy="4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50" y="3618150"/>
            <a:ext cx="475950" cy="4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19"/>
          <p:cNvSpPr txBox="1"/>
          <p:nvPr/>
        </p:nvSpPr>
        <p:spPr>
          <a:xfrm>
            <a:off x="3059275" y="1273188"/>
            <a:ext cx="260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Caveat"/>
                <a:ea typeface="Caveat"/>
                <a:cs typeface="Caveat"/>
                <a:sym typeface="Caveat"/>
              </a:rPr>
              <a:t>Ce truc a été honteusement volé </a:t>
            </a:r>
            <a:endParaRPr sz="2000"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444" name="Google Shape;444;p19"/>
          <p:cNvCxnSpPr>
            <a:stCxn id="445" idx="6"/>
            <a:endCxn id="443" idx="3"/>
          </p:cNvCxnSpPr>
          <p:nvPr/>
        </p:nvCxnSpPr>
        <p:spPr>
          <a:xfrm rot="10800000">
            <a:off x="5660209" y="1673334"/>
            <a:ext cx="120600" cy="576300"/>
          </a:xfrm>
          <a:prstGeom prst="curvedConnector3">
            <a:avLst>
              <a:gd fmla="val -19745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446" name="Google Shape;44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02300" y="1353325"/>
            <a:ext cx="725475" cy="7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54050" y="2137525"/>
            <a:ext cx="784177" cy="5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91550" y="2137523"/>
            <a:ext cx="784175" cy="784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00125" y="2768750"/>
            <a:ext cx="814200" cy="8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33350" y="604827"/>
            <a:ext cx="642649" cy="689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31073" y="1352050"/>
            <a:ext cx="64265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45" name="Google Shape;445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232109" y="1975284"/>
            <a:ext cx="548700" cy="548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0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INFORMATIONS &amp; DISCLAIMER*</a:t>
            </a:r>
            <a:endParaRPr/>
          </a:p>
        </p:txBody>
      </p:sp>
      <p:sp>
        <p:nvSpPr>
          <p:cNvPr id="458" name="Google Shape;458;p20"/>
          <p:cNvSpPr txBox="1"/>
          <p:nvPr/>
        </p:nvSpPr>
        <p:spPr>
          <a:xfrm>
            <a:off x="0" y="4743300"/>
            <a:ext cx="62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*Dans la contrée fort fort lointaine d’Angleterre ce terme signifie </a:t>
            </a:r>
            <a:r>
              <a:rPr b="1" i="1" lang="fr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démenti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9" name="Google Shape;459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1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 CONTACTER</a:t>
            </a:r>
            <a:endParaRPr/>
          </a:p>
        </p:txBody>
      </p:sp>
      <p:pic>
        <p:nvPicPr>
          <p:cNvPr id="465" name="Google Shape;4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50" y="3452425"/>
            <a:ext cx="964076" cy="96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4500" y="3657888"/>
            <a:ext cx="679601" cy="67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1775" y="3624599"/>
            <a:ext cx="746200" cy="7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2175" y="3561363"/>
            <a:ext cx="746200" cy="7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6800" y="3624600"/>
            <a:ext cx="679601" cy="67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93675" y="3561375"/>
            <a:ext cx="779450" cy="7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1"/>
          <p:cNvSpPr txBox="1"/>
          <p:nvPr/>
        </p:nvSpPr>
        <p:spPr>
          <a:xfrm>
            <a:off x="105076" y="3121075"/>
            <a:ext cx="12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Nomad#3070</a:t>
            </a:r>
            <a:endParaRPr b="1" sz="1200"/>
          </a:p>
        </p:txBody>
      </p:sp>
      <p:sp>
        <p:nvSpPr>
          <p:cNvPr id="472" name="Google Shape;472;p21"/>
          <p:cNvSpPr txBox="1"/>
          <p:nvPr/>
        </p:nvSpPr>
        <p:spPr>
          <a:xfrm>
            <a:off x="3372475" y="4370800"/>
            <a:ext cx="160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Marc Petitdemange</a:t>
            </a:r>
            <a:endParaRPr b="1" sz="1200"/>
          </a:p>
        </p:txBody>
      </p:sp>
      <p:sp>
        <p:nvSpPr>
          <p:cNvPr id="473" name="Google Shape;473;p21"/>
          <p:cNvSpPr txBox="1"/>
          <p:nvPr/>
        </p:nvSpPr>
        <p:spPr>
          <a:xfrm>
            <a:off x="5160600" y="3213475"/>
            <a:ext cx="12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@nomad5711</a:t>
            </a:r>
            <a:endParaRPr b="1" sz="1200"/>
          </a:p>
        </p:txBody>
      </p:sp>
      <p:pic>
        <p:nvPicPr>
          <p:cNvPr id="474" name="Google Shape;474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82625" y="264900"/>
            <a:ext cx="779400" cy="779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75" name="Google Shape;475;p21"/>
          <p:cNvSpPr txBox="1"/>
          <p:nvPr/>
        </p:nvSpPr>
        <p:spPr>
          <a:xfrm>
            <a:off x="1823625" y="3028675"/>
            <a:ext cx="176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marc.petitdemange57@gmail.com</a:t>
            </a:r>
            <a:endParaRPr b="1" sz="1200"/>
          </a:p>
        </p:txBody>
      </p:sp>
      <p:sp>
        <p:nvSpPr>
          <p:cNvPr id="476" name="Google Shape;476;p21"/>
          <p:cNvSpPr txBox="1"/>
          <p:nvPr/>
        </p:nvSpPr>
        <p:spPr>
          <a:xfrm>
            <a:off x="1021500" y="4370800"/>
            <a:ext cx="12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m4rcus-p</a:t>
            </a:r>
            <a:endParaRPr b="1" sz="1200"/>
          </a:p>
        </p:txBody>
      </p:sp>
      <p:pic>
        <p:nvPicPr>
          <p:cNvPr id="477" name="Google Shape;477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65000" y="1653275"/>
            <a:ext cx="779450" cy="7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95975" y="282475"/>
            <a:ext cx="779450" cy="7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78375" y="1670875"/>
            <a:ext cx="779450" cy="7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17925" y="264900"/>
            <a:ext cx="814600" cy="8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17925" y="1670900"/>
            <a:ext cx="779400" cy="7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2"/>
          <p:cNvSpPr txBox="1"/>
          <p:nvPr>
            <p:ph type="title"/>
          </p:nvPr>
        </p:nvSpPr>
        <p:spPr>
          <a:xfrm>
            <a:off x="58575" y="4029300"/>
            <a:ext cx="58578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2155"/>
              <a:t>Vous pouvez me faire découvrir des choses</a:t>
            </a:r>
            <a:endParaRPr i="1" sz="2155"/>
          </a:p>
        </p:txBody>
      </p:sp>
      <p:sp>
        <p:nvSpPr>
          <p:cNvPr id="488" name="Google Shape;488;p22"/>
          <p:cNvSpPr txBox="1"/>
          <p:nvPr>
            <p:ph type="title"/>
          </p:nvPr>
        </p:nvSpPr>
        <p:spPr>
          <a:xfrm>
            <a:off x="733700" y="60227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/>
              <a:t>Tout ce que je sais...</a:t>
            </a:r>
            <a:endParaRPr sz="3200"/>
          </a:p>
        </p:txBody>
      </p:sp>
      <p:sp>
        <p:nvSpPr>
          <p:cNvPr id="489" name="Google Shape;489;p22"/>
          <p:cNvSpPr txBox="1"/>
          <p:nvPr>
            <p:ph type="title"/>
          </p:nvPr>
        </p:nvSpPr>
        <p:spPr>
          <a:xfrm>
            <a:off x="2367275" y="1930575"/>
            <a:ext cx="5857800" cy="12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...bah c’est que </a:t>
            </a:r>
            <a:r>
              <a:rPr lang="fr">
                <a:solidFill>
                  <a:srgbClr val="302D31"/>
                </a:solidFill>
              </a:rPr>
              <a:t>je sais pas grand chose</a:t>
            </a:r>
            <a:r>
              <a:rPr lang="fr"/>
              <a:t> </a:t>
            </a:r>
            <a:endParaRPr/>
          </a:p>
        </p:txBody>
      </p:sp>
      <p:sp>
        <p:nvSpPr>
          <p:cNvPr id="490" name="Google Shape;490;p22"/>
          <p:cNvSpPr txBox="1"/>
          <p:nvPr>
            <p:ph type="title"/>
          </p:nvPr>
        </p:nvSpPr>
        <p:spPr>
          <a:xfrm>
            <a:off x="58575" y="3465950"/>
            <a:ext cx="58578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Je ne sais </a:t>
            </a:r>
            <a:r>
              <a:rPr lang="fr" u="sng"/>
              <a:t>PAS TOUT</a:t>
            </a:r>
            <a:endParaRPr u="sng"/>
          </a:p>
        </p:txBody>
      </p:sp>
      <p:sp>
        <p:nvSpPr>
          <p:cNvPr id="491" name="Google Shape;491;p22"/>
          <p:cNvSpPr txBox="1"/>
          <p:nvPr/>
        </p:nvSpPr>
        <p:spPr>
          <a:xfrm>
            <a:off x="5687675" y="2571750"/>
            <a:ext cx="1336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🐒</a:t>
            </a:r>
            <a:endParaRPr sz="6000"/>
          </a:p>
        </p:txBody>
      </p:sp>
      <p:sp>
        <p:nvSpPr>
          <p:cNvPr id="492" name="Google Shape;492;p22"/>
          <p:cNvSpPr txBox="1"/>
          <p:nvPr/>
        </p:nvSpPr>
        <p:spPr>
          <a:xfrm>
            <a:off x="7735975" y="86650"/>
            <a:ext cx="1163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🦧</a:t>
            </a:r>
            <a:endParaRPr sz="6000"/>
          </a:p>
        </p:txBody>
      </p:sp>
      <p:sp>
        <p:nvSpPr>
          <p:cNvPr id="493" name="Google Shape;493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94" name="Google Shape;494;p22"/>
          <p:cNvSpPr txBox="1"/>
          <p:nvPr/>
        </p:nvSpPr>
        <p:spPr>
          <a:xfrm>
            <a:off x="598650" y="1812100"/>
            <a:ext cx="1163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🦧</a:t>
            </a:r>
            <a:endParaRPr sz="6000"/>
          </a:p>
        </p:txBody>
      </p:sp>
      <p:sp>
        <p:nvSpPr>
          <p:cNvPr id="495" name="Google Shape;495;p22"/>
          <p:cNvSpPr txBox="1"/>
          <p:nvPr/>
        </p:nvSpPr>
        <p:spPr>
          <a:xfrm>
            <a:off x="2865025" y="0"/>
            <a:ext cx="1336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🐒</a:t>
            </a:r>
            <a:endParaRPr sz="6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3"/>
          <p:cNvSpPr txBox="1"/>
          <p:nvPr>
            <p:ph type="title"/>
          </p:nvPr>
        </p:nvSpPr>
        <p:spPr>
          <a:xfrm>
            <a:off x="978000" y="1170550"/>
            <a:ext cx="71880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/>
              <a:t>Vous avez le </a:t>
            </a:r>
            <a:r>
              <a:rPr lang="fr" sz="3200" u="sng">
                <a:solidFill>
                  <a:srgbClr val="DFD70F"/>
                </a:solidFill>
              </a:rPr>
              <a:t>DROIT</a:t>
            </a:r>
            <a:r>
              <a:rPr lang="fr" sz="3200">
                <a:solidFill>
                  <a:srgbClr val="DFD70F"/>
                </a:solidFill>
              </a:rPr>
              <a:t> </a:t>
            </a:r>
            <a:r>
              <a:rPr lang="fr" sz="3200"/>
              <a:t>de ne pas savoir</a:t>
            </a:r>
            <a:endParaRPr sz="3200"/>
          </a:p>
        </p:txBody>
      </p:sp>
      <p:sp>
        <p:nvSpPr>
          <p:cNvPr id="501" name="Google Shape;501;p23"/>
          <p:cNvSpPr txBox="1"/>
          <p:nvPr>
            <p:ph type="title"/>
          </p:nvPr>
        </p:nvSpPr>
        <p:spPr>
          <a:xfrm>
            <a:off x="886150" y="2266975"/>
            <a:ext cx="7469100" cy="10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/>
              <a:t>N’hésitez pas à </a:t>
            </a:r>
            <a:r>
              <a:rPr lang="fr" sz="3200" u="sng">
                <a:solidFill>
                  <a:srgbClr val="D71588"/>
                </a:solidFill>
              </a:rPr>
              <a:t>poser des questions</a:t>
            </a:r>
            <a:r>
              <a:rPr lang="fr" sz="3200">
                <a:solidFill>
                  <a:srgbClr val="D71588"/>
                </a:solidFill>
              </a:rPr>
              <a:t> </a:t>
            </a:r>
            <a:r>
              <a:rPr lang="fr" sz="3200"/>
              <a:t>!</a:t>
            </a:r>
            <a:endParaRPr sz="3200"/>
          </a:p>
        </p:txBody>
      </p:sp>
      <p:sp>
        <p:nvSpPr>
          <p:cNvPr id="502" name="Google Shape;502;p23"/>
          <p:cNvSpPr txBox="1"/>
          <p:nvPr/>
        </p:nvSpPr>
        <p:spPr>
          <a:xfrm>
            <a:off x="5435675" y="192675"/>
            <a:ext cx="3593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Caveat"/>
                <a:ea typeface="Caveat"/>
                <a:cs typeface="Caveat"/>
                <a:sym typeface="Caveat"/>
              </a:rPr>
              <a:t>C’est pour ça que vous êtes ici d’ailleurs… pour APPRENDRE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503" name="Google Shape;503;p23"/>
          <p:cNvCxnSpPr>
            <a:stCxn id="500" idx="0"/>
            <a:endCxn id="502" idx="1"/>
          </p:cNvCxnSpPr>
          <p:nvPr/>
        </p:nvCxnSpPr>
        <p:spPr>
          <a:xfrm rot="-5400000">
            <a:off x="4745700" y="480550"/>
            <a:ext cx="516300" cy="863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504" name="Google Shape;504;p23"/>
          <p:cNvSpPr txBox="1"/>
          <p:nvPr/>
        </p:nvSpPr>
        <p:spPr>
          <a:xfrm>
            <a:off x="3398225" y="3867575"/>
            <a:ext cx="3593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Caveat"/>
                <a:ea typeface="Caveat"/>
                <a:cs typeface="Caveat"/>
                <a:sym typeface="Caveat"/>
              </a:rPr>
              <a:t>Puis ça mettra un peu d’ambiance 🎉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505" name="Google Shape;505;p23"/>
          <p:cNvCxnSpPr>
            <a:stCxn id="501" idx="2"/>
            <a:endCxn id="504" idx="0"/>
          </p:cNvCxnSpPr>
          <p:nvPr/>
        </p:nvCxnSpPr>
        <p:spPr>
          <a:xfrm flipH="1" rot="-5400000">
            <a:off x="4654000" y="3326575"/>
            <a:ext cx="507600" cy="5742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506" name="Google Shape;506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4"/>
          <p:cNvSpPr/>
          <p:nvPr/>
        </p:nvSpPr>
        <p:spPr>
          <a:xfrm>
            <a:off x="5288050" y="2925850"/>
            <a:ext cx="915000" cy="939300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4"/>
          <p:cNvSpPr/>
          <p:nvPr/>
        </p:nvSpPr>
        <p:spPr>
          <a:xfrm>
            <a:off x="5239150" y="3836315"/>
            <a:ext cx="546300" cy="561000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4"/>
          <p:cNvSpPr/>
          <p:nvPr/>
        </p:nvSpPr>
        <p:spPr>
          <a:xfrm>
            <a:off x="6109000" y="3621022"/>
            <a:ext cx="407700" cy="418800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4"/>
          <p:cNvSpPr/>
          <p:nvPr/>
        </p:nvSpPr>
        <p:spPr>
          <a:xfrm>
            <a:off x="5239150" y="3446347"/>
            <a:ext cx="407700" cy="418800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4"/>
          <p:cNvSpPr/>
          <p:nvPr/>
        </p:nvSpPr>
        <p:spPr>
          <a:xfrm>
            <a:off x="4982775" y="3557215"/>
            <a:ext cx="546300" cy="561000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4"/>
          <p:cNvSpPr txBox="1"/>
          <p:nvPr>
            <p:ph type="title"/>
          </p:nvPr>
        </p:nvSpPr>
        <p:spPr>
          <a:xfrm>
            <a:off x="978000" y="1170550"/>
            <a:ext cx="71880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/>
              <a:t>Arrêtez</a:t>
            </a:r>
            <a:r>
              <a:rPr lang="fr" sz="3200"/>
              <a:t> moi si je vais </a:t>
            </a:r>
            <a:r>
              <a:rPr lang="fr" sz="3200">
                <a:solidFill>
                  <a:srgbClr val="D71588"/>
                </a:solidFill>
              </a:rPr>
              <a:t>trop vite ! </a:t>
            </a:r>
            <a:endParaRPr sz="3200">
              <a:solidFill>
                <a:srgbClr val="D71588"/>
              </a:solidFill>
            </a:endParaRPr>
          </a:p>
        </p:txBody>
      </p:sp>
      <p:sp>
        <p:nvSpPr>
          <p:cNvPr id="517" name="Google Shape;517;p24"/>
          <p:cNvSpPr txBox="1"/>
          <p:nvPr>
            <p:ph type="title"/>
          </p:nvPr>
        </p:nvSpPr>
        <p:spPr>
          <a:xfrm>
            <a:off x="187875" y="2025300"/>
            <a:ext cx="8839800" cy="10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/>
              <a:t>Offrez moi un café si je vais </a:t>
            </a:r>
            <a:r>
              <a:rPr lang="fr" sz="3200">
                <a:solidFill>
                  <a:srgbClr val="DFD70F"/>
                </a:solidFill>
              </a:rPr>
              <a:t>trop doucement...</a:t>
            </a:r>
            <a:endParaRPr sz="3200">
              <a:solidFill>
                <a:srgbClr val="DFD70F"/>
              </a:solidFill>
            </a:endParaRPr>
          </a:p>
        </p:txBody>
      </p:sp>
      <p:sp>
        <p:nvSpPr>
          <p:cNvPr id="518" name="Google Shape;518;p24"/>
          <p:cNvSpPr/>
          <p:nvPr/>
        </p:nvSpPr>
        <p:spPr>
          <a:xfrm>
            <a:off x="5322550" y="3411650"/>
            <a:ext cx="915000" cy="939300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853" y="3557225"/>
            <a:ext cx="546374" cy="546374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4"/>
          <p:cNvSpPr/>
          <p:nvPr/>
        </p:nvSpPr>
        <p:spPr>
          <a:xfrm>
            <a:off x="5027325" y="164025"/>
            <a:ext cx="915000" cy="9393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4"/>
          <p:cNvSpPr/>
          <p:nvPr/>
        </p:nvSpPr>
        <p:spPr>
          <a:xfrm>
            <a:off x="4632050" y="367875"/>
            <a:ext cx="915000" cy="9393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4"/>
          <p:cNvSpPr/>
          <p:nvPr/>
        </p:nvSpPr>
        <p:spPr>
          <a:xfrm>
            <a:off x="6081275" y="3043974"/>
            <a:ext cx="256800" cy="263700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4"/>
          <p:cNvSpPr/>
          <p:nvPr/>
        </p:nvSpPr>
        <p:spPr>
          <a:xfrm>
            <a:off x="6472025" y="3484450"/>
            <a:ext cx="151800" cy="155700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4"/>
          <p:cNvSpPr/>
          <p:nvPr/>
        </p:nvSpPr>
        <p:spPr>
          <a:xfrm>
            <a:off x="4489300" y="74000"/>
            <a:ext cx="915000" cy="9393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4"/>
          <p:cNvSpPr/>
          <p:nvPr/>
        </p:nvSpPr>
        <p:spPr>
          <a:xfrm>
            <a:off x="5942325" y="763675"/>
            <a:ext cx="285000" cy="2925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4"/>
          <p:cNvSpPr/>
          <p:nvPr/>
        </p:nvSpPr>
        <p:spPr>
          <a:xfrm>
            <a:off x="5506850" y="1132575"/>
            <a:ext cx="170100" cy="1746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4"/>
          <p:cNvSpPr/>
          <p:nvPr/>
        </p:nvSpPr>
        <p:spPr>
          <a:xfrm>
            <a:off x="5801375" y="1063150"/>
            <a:ext cx="104700" cy="1074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4"/>
          <p:cNvSpPr/>
          <p:nvPr/>
        </p:nvSpPr>
        <p:spPr>
          <a:xfrm>
            <a:off x="5217850" y="56625"/>
            <a:ext cx="104700" cy="1074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4"/>
          <p:cNvSpPr/>
          <p:nvPr/>
        </p:nvSpPr>
        <p:spPr>
          <a:xfrm>
            <a:off x="4257675" y="489950"/>
            <a:ext cx="104700" cy="1074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0" name="Google Shape;5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750" y="104550"/>
            <a:ext cx="1092900" cy="10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24"/>
          <p:cNvSpPr/>
          <p:nvPr/>
        </p:nvSpPr>
        <p:spPr>
          <a:xfrm>
            <a:off x="5066050" y="3275450"/>
            <a:ext cx="151800" cy="155700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4"/>
          <p:cNvSpPr/>
          <p:nvPr/>
        </p:nvSpPr>
        <p:spPr>
          <a:xfrm>
            <a:off x="5165450" y="3143125"/>
            <a:ext cx="104700" cy="107400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4"/>
          <p:cNvSpPr txBox="1"/>
          <p:nvPr/>
        </p:nvSpPr>
        <p:spPr>
          <a:xfrm>
            <a:off x="686275" y="2995400"/>
            <a:ext cx="1395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☕</a:t>
            </a:r>
            <a:endParaRPr sz="6000"/>
          </a:p>
        </p:txBody>
      </p:sp>
      <p:sp>
        <p:nvSpPr>
          <p:cNvPr id="534" name="Google Shape;534;p24"/>
          <p:cNvSpPr txBox="1"/>
          <p:nvPr/>
        </p:nvSpPr>
        <p:spPr>
          <a:xfrm>
            <a:off x="7438000" y="878075"/>
            <a:ext cx="1163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🛑</a:t>
            </a:r>
            <a:endParaRPr sz="6000"/>
          </a:p>
        </p:txBody>
      </p:sp>
      <p:sp>
        <p:nvSpPr>
          <p:cNvPr id="535" name="Google Shape;535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5"/>
          <p:cNvSpPr txBox="1"/>
          <p:nvPr>
            <p:ph type="title"/>
          </p:nvPr>
        </p:nvSpPr>
        <p:spPr>
          <a:xfrm>
            <a:off x="824000" y="1613825"/>
            <a:ext cx="52872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Evitez </a:t>
            </a:r>
            <a:r>
              <a:rPr lang="fr" u="sng">
                <a:solidFill>
                  <a:srgbClr val="302D31"/>
                </a:solidFill>
              </a:rPr>
              <a:t>l’ordinateur</a:t>
            </a:r>
            <a:r>
              <a:rPr lang="fr">
                <a:solidFill>
                  <a:srgbClr val="302D31"/>
                </a:solidFill>
              </a:rPr>
              <a:t> </a:t>
            </a:r>
            <a:r>
              <a:rPr b="0" lang="fr"/>
              <a:t>💻</a:t>
            </a:r>
            <a:endParaRPr b="0"/>
          </a:p>
        </p:txBody>
      </p:sp>
      <p:sp>
        <p:nvSpPr>
          <p:cNvPr id="541" name="Google Shape;541;p25"/>
          <p:cNvSpPr txBox="1"/>
          <p:nvPr/>
        </p:nvSpPr>
        <p:spPr>
          <a:xfrm>
            <a:off x="2160875" y="994050"/>
            <a:ext cx="3593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Caveat"/>
                <a:ea typeface="Caveat"/>
                <a:cs typeface="Caveat"/>
                <a:sym typeface="Caveat"/>
              </a:rPr>
              <a:t>J’ai fait en sorte que ce cours soit pas trop barbant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42" name="Google Shape;542;p25"/>
          <p:cNvSpPr txBox="1"/>
          <p:nvPr/>
        </p:nvSpPr>
        <p:spPr>
          <a:xfrm>
            <a:off x="5902113" y="1208900"/>
            <a:ext cx="3138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Caveat"/>
                <a:ea typeface="Caveat"/>
                <a:cs typeface="Caveat"/>
                <a:sym typeface="Caveat"/>
              </a:rPr>
              <a:t>Je me suis aussi arrangé pour que vous participiez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43" name="Google Shape;543;p25"/>
          <p:cNvSpPr txBox="1"/>
          <p:nvPr/>
        </p:nvSpPr>
        <p:spPr>
          <a:xfrm>
            <a:off x="2160875" y="3165625"/>
            <a:ext cx="3593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latin typeface="Caveat"/>
                <a:ea typeface="Caveat"/>
                <a:cs typeface="Caveat"/>
                <a:sym typeface="Caveat"/>
              </a:rPr>
              <a:t>C’est pas pour qu’à la fin vous passiez vos meilleures games sur LoL, WoW, CS, TfT... </a:t>
            </a:r>
            <a:endParaRPr b="1" sz="2400"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544" name="Google Shape;544;p25"/>
          <p:cNvCxnSpPr>
            <a:stCxn id="540" idx="1"/>
            <a:endCxn id="541" idx="1"/>
          </p:cNvCxnSpPr>
          <p:nvPr/>
        </p:nvCxnSpPr>
        <p:spPr>
          <a:xfrm flipH="1" rot="10800000">
            <a:off x="824000" y="1455875"/>
            <a:ext cx="1336800" cy="1094400"/>
          </a:xfrm>
          <a:prstGeom prst="curvedConnector3">
            <a:avLst>
              <a:gd fmla="val -178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545" name="Google Shape;545;p25"/>
          <p:cNvCxnSpPr>
            <a:stCxn id="540" idx="3"/>
            <a:endCxn id="542" idx="2"/>
          </p:cNvCxnSpPr>
          <p:nvPr/>
        </p:nvCxnSpPr>
        <p:spPr>
          <a:xfrm flipH="1" rot="10800000">
            <a:off x="6111200" y="2132375"/>
            <a:ext cx="1360200" cy="417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546" name="Google Shape;5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025" y="4517700"/>
            <a:ext cx="297150" cy="2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5"/>
          <p:cNvSpPr txBox="1"/>
          <p:nvPr/>
        </p:nvSpPr>
        <p:spPr>
          <a:xfrm>
            <a:off x="38125" y="4443075"/>
            <a:ext cx="258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latin typeface="Caveat"/>
                <a:ea typeface="Caveat"/>
                <a:cs typeface="Caveat"/>
                <a:sym typeface="Caveat"/>
              </a:rPr>
              <a:t>Et NON ça sent pas le vécu 😬</a:t>
            </a:r>
            <a:endParaRPr b="1" sz="17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48" name="Google Shape;5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3575" y="3061625"/>
            <a:ext cx="297150" cy="29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5575" y="3061625"/>
            <a:ext cx="360000" cy="3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0" name="Google Shape;550;p25"/>
          <p:cNvCxnSpPr>
            <a:stCxn id="547" idx="0"/>
            <a:endCxn id="543" idx="1"/>
          </p:cNvCxnSpPr>
          <p:nvPr/>
        </p:nvCxnSpPr>
        <p:spPr>
          <a:xfrm rot="-5400000">
            <a:off x="1430125" y="3712425"/>
            <a:ext cx="630900" cy="830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551" name="Google Shape;55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7875" y="3867125"/>
            <a:ext cx="630900" cy="6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25"/>
          <p:cNvSpPr txBox="1"/>
          <p:nvPr/>
        </p:nvSpPr>
        <p:spPr>
          <a:xfrm>
            <a:off x="4327125" y="109300"/>
            <a:ext cx="471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Pour le code ça se passera en TP… juste après le CM</a:t>
            </a:r>
            <a:r>
              <a:rPr b="1"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 😎</a:t>
            </a:r>
            <a:r>
              <a:rPr b="1"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endParaRPr b="1"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53" name="Google Shape;553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DFD70F"/>
      </a:dk1>
      <a:lt1>
        <a:srgbClr val="FFFFFF"/>
      </a:lt1>
      <a:dk2>
        <a:srgbClr val="302D31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